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87" r:id="rId5"/>
    <p:sldId id="286" r:id="rId6"/>
    <p:sldId id="288" r:id="rId7"/>
    <p:sldId id="261" r:id="rId8"/>
    <p:sldId id="289" r:id="rId9"/>
    <p:sldId id="290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Premiação da Pró-Reitoria de Extensão e Cultura 2017  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3501008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Cambria" pitchFamily="18" charset="0"/>
              </a:rPr>
              <a:t>Os Melhores da 15ª Semana de Integração Acadêmica</a:t>
            </a:r>
            <a:r>
              <a:rPr lang="pt-BR" sz="4000" dirty="0" smtClean="0">
                <a:latin typeface="Agency FB" pitchFamily="34" charset="0"/>
              </a:rPr>
              <a:t> 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Melhor Apresentação na Modalidade Mesa Redonda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465313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-”Antologia </a:t>
            </a:r>
            <a:r>
              <a:rPr lang="pt-BR" dirty="0" err="1" smtClean="0">
                <a:latin typeface="Cambria" pitchFamily="18" charset="0"/>
              </a:rPr>
              <a:t>Geopoética</a:t>
            </a:r>
            <a:r>
              <a:rPr lang="pt-BR" dirty="0" smtClean="0">
                <a:latin typeface="Cambria" pitchFamily="18" charset="0"/>
              </a:rPr>
              <a:t>” Coordenador: Luiza </a:t>
            </a:r>
            <a:r>
              <a:rPr lang="pt-BR" dirty="0" err="1" smtClean="0">
                <a:latin typeface="Cambria" pitchFamily="18" charset="0"/>
              </a:rPr>
              <a:t>Corral</a:t>
            </a:r>
            <a:r>
              <a:rPr lang="pt-BR" dirty="0" smtClean="0">
                <a:latin typeface="Cambria" pitchFamily="18" charset="0"/>
              </a:rPr>
              <a:t> Martins de Oliveira </a:t>
            </a:r>
            <a:r>
              <a:rPr lang="pt-BR" dirty="0" err="1" smtClean="0">
                <a:latin typeface="Cambria" pitchFamily="18" charset="0"/>
              </a:rPr>
              <a:t>Ponciano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“NÚCLEO DE ASSESSORIA JURÍDICA POPULAR AMARILDO DE SOUZA” Coordenador: </a:t>
            </a:r>
            <a:r>
              <a:rPr lang="pt-BR" dirty="0" err="1" smtClean="0">
                <a:latin typeface="Cambria" pitchFamily="18" charset="0"/>
              </a:rPr>
              <a:t>Jadir</a:t>
            </a:r>
            <a:r>
              <a:rPr lang="pt-BR" dirty="0" smtClean="0">
                <a:latin typeface="Cambria" pitchFamily="18" charset="0"/>
              </a:rPr>
              <a:t> Anunciação de Brito</a:t>
            </a:r>
          </a:p>
          <a:p>
            <a:r>
              <a:rPr lang="pt-BR" dirty="0" smtClean="0">
                <a:latin typeface="Cambria" pitchFamily="18" charset="0"/>
              </a:rPr>
              <a:t>-”Educação Popular em Direitos Humanos e Formação Política”Coordenador: RODOLFO LIBERATO DE NORONHA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429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Melhor Apresentação na Modalidade Roda de Conversa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46531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“Luz, Câmera, Ação: A presença das relações de gênero e do racismo no cinema” Coordenara: Vanessa Bezerra de Souza</a:t>
            </a:r>
          </a:p>
          <a:p>
            <a:r>
              <a:rPr lang="pt-BR" dirty="0" smtClean="0">
                <a:latin typeface="Cambria" pitchFamily="18" charset="0"/>
              </a:rPr>
              <a:t>- “Educação em Saúde: perspectiva no âmbito da Saúde da </a:t>
            </a:r>
            <a:r>
              <a:rPr lang="pt-BR" dirty="0" err="1" smtClean="0">
                <a:latin typeface="Cambria" pitchFamily="18" charset="0"/>
              </a:rPr>
              <a:t>Mulherxx</a:t>
            </a:r>
            <a:r>
              <a:rPr lang="pt-BR" dirty="0" smtClean="0">
                <a:latin typeface="Cambria" pitchFamily="18" charset="0"/>
              </a:rPr>
              <a:t>” Coordenadora: Selma </a:t>
            </a:r>
            <a:r>
              <a:rPr lang="pt-BR" dirty="0" err="1" smtClean="0">
                <a:latin typeface="Cambria" pitchFamily="18" charset="0"/>
              </a:rPr>
              <a:t>Villas</a:t>
            </a:r>
            <a:r>
              <a:rPr lang="pt-BR" dirty="0" smtClean="0">
                <a:latin typeface="Cambria" pitchFamily="18" charset="0"/>
              </a:rPr>
              <a:t> Boas Teixeira </a:t>
            </a:r>
          </a:p>
          <a:p>
            <a:r>
              <a:rPr lang="pt-BR" dirty="0" smtClean="0">
                <a:latin typeface="Cambria" pitchFamily="18" charset="0"/>
              </a:rPr>
              <a:t>- “PROGRAMA VOLUNTARIADOS DE INOVAÇÃO SOCIAL – INOVE” Coordenadora: </a:t>
            </a:r>
            <a:r>
              <a:rPr lang="pt-BR" dirty="0" err="1" smtClean="0">
                <a:latin typeface="Cambria" pitchFamily="18" charset="0"/>
              </a:rPr>
              <a:t>Cládice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Nóbile</a:t>
            </a:r>
            <a:r>
              <a:rPr lang="pt-BR" dirty="0" smtClean="0">
                <a:latin typeface="Cambria" pitchFamily="18" charset="0"/>
              </a:rPr>
              <a:t> Diniz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Artística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2930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  <a:p>
            <a:r>
              <a:rPr lang="pt-BR" dirty="0" smtClean="0">
                <a:latin typeface="Cambria" pitchFamily="18" charset="0"/>
              </a:rPr>
              <a:t>-”Big </a:t>
            </a:r>
            <a:r>
              <a:rPr lang="pt-BR" dirty="0" err="1" smtClean="0">
                <a:latin typeface="Cambria" pitchFamily="18" charset="0"/>
              </a:rPr>
              <a:t>Band</a:t>
            </a:r>
            <a:r>
              <a:rPr lang="pt-BR" dirty="0" smtClean="0">
                <a:latin typeface="Cambria" pitchFamily="18" charset="0"/>
              </a:rPr>
              <a:t> na UNIRIO: interfaces com as diversas” Coordenador:Thiago Trajano</a:t>
            </a:r>
          </a:p>
          <a:p>
            <a:r>
              <a:rPr lang="pt-BR" dirty="0" smtClean="0">
                <a:latin typeface="Cambria" pitchFamily="18" charset="0"/>
              </a:rPr>
              <a:t>- “CORO JUVENIL UNIRIO” Coordenador: Julio Cesar </a:t>
            </a:r>
            <a:r>
              <a:rPr lang="pt-BR" dirty="0" err="1" smtClean="0">
                <a:latin typeface="Cambria" pitchFamily="18" charset="0"/>
              </a:rPr>
              <a:t>Moretzsohn</a:t>
            </a:r>
            <a:r>
              <a:rPr lang="pt-BR" dirty="0" smtClean="0">
                <a:latin typeface="Cambria" pitchFamily="18" charset="0"/>
              </a:rPr>
              <a:t> Rocha</a:t>
            </a:r>
          </a:p>
          <a:p>
            <a:r>
              <a:rPr lang="pt-BR" dirty="0" smtClean="0">
                <a:latin typeface="Cambria" pitchFamily="18" charset="0"/>
              </a:rPr>
              <a:t>- “Prática de Orquestra de Música Popular” Coordenador: </a:t>
            </a:r>
            <a:r>
              <a:rPr lang="pt-BR" dirty="0" err="1" smtClean="0">
                <a:latin typeface="Cambria" pitchFamily="18" charset="0"/>
              </a:rPr>
              <a:t>Josimar</a:t>
            </a:r>
            <a:r>
              <a:rPr lang="pt-BR" dirty="0" smtClean="0">
                <a:latin typeface="Cambria" pitchFamily="18" charset="0"/>
              </a:rPr>
              <a:t> Machado Gomes Carneiro</a:t>
            </a:r>
          </a:p>
          <a:p>
            <a:r>
              <a:rPr lang="pt-BR" dirty="0" smtClean="0">
                <a:latin typeface="Cambria" pitchFamily="18" charset="0"/>
              </a:rPr>
              <a:t>- ”Quem canta seus males espanta” Coordenadora: Silvia Sobreira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“Aspectos </a:t>
            </a:r>
            <a:r>
              <a:rPr lang="pt-BR" dirty="0" err="1" smtClean="0">
                <a:latin typeface="Cambria" pitchFamily="18" charset="0"/>
              </a:rPr>
              <a:t>pisco-sociais</a:t>
            </a:r>
            <a:r>
              <a:rPr lang="pt-BR" dirty="0" smtClean="0">
                <a:latin typeface="Cambria" pitchFamily="18" charset="0"/>
              </a:rPr>
              <a:t> das cicatrizes de acne e a importância de seu tratamento”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Jorge </a:t>
            </a:r>
            <a:r>
              <a:rPr lang="pt-BR" dirty="0" err="1" smtClean="0">
                <a:latin typeface="Cambria" pitchFamily="18" charset="0"/>
              </a:rPr>
              <a:t>francisco</a:t>
            </a:r>
            <a:r>
              <a:rPr lang="pt-BR" dirty="0" smtClean="0">
                <a:latin typeface="Cambria" pitchFamily="18" charset="0"/>
              </a:rPr>
              <a:t> da cunha pinto</a:t>
            </a:r>
          </a:p>
          <a:p>
            <a:r>
              <a:rPr lang="pt-BR" dirty="0" smtClean="0">
                <a:latin typeface="Cambria" pitchFamily="18" charset="0"/>
              </a:rPr>
              <a:t>- “CORREÇÃO DE CICATRIZES INESTÉTICAS COM TÉCNICAS MINIMAMENTE INVASIVAS EM POPULAÇÃO ATENDIDA NO HOSPITAL UNIVERSITÁRIO GAFFRÉE E GUINLE” Coordenadora: Simone Tavares Veloso</a:t>
            </a:r>
          </a:p>
          <a:p>
            <a:r>
              <a:rPr lang="pt-BR" dirty="0" smtClean="0">
                <a:latin typeface="Cambria" pitchFamily="18" charset="0"/>
              </a:rPr>
              <a:t>-” COLEÇÃO TEMÁTICA DA FLORA DO  MONUMENTO NATURAL DOS MORROS DO PÃO DE AÇÚCAR E URCA” Coordenadora: Laura Jane Moreira Santiago</a:t>
            </a:r>
          </a:p>
          <a:p>
            <a:r>
              <a:rPr lang="pt-BR" dirty="0" smtClean="0">
                <a:latin typeface="Cambria" pitchFamily="18" charset="0"/>
              </a:rPr>
              <a:t>- “O ensino de Matemática para uma educação inclusiva” Coordenador: Raquel Tavares </a:t>
            </a:r>
            <a:r>
              <a:rPr lang="pt-BR" dirty="0" err="1" smtClean="0">
                <a:latin typeface="Cambria" pitchFamily="18" charset="0"/>
              </a:rPr>
              <a:t>Scarpelli</a:t>
            </a:r>
            <a:r>
              <a:rPr lang="pt-BR" dirty="0" smtClean="0">
                <a:latin typeface="Cambria" pitchFamily="18" charset="0"/>
              </a:rPr>
              <a:t> de Araujo Moreira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“BIBLIOTERAPIA EM ESTUDO” Coordenadora: MARILIA AMARAL MENDES ALVES</a:t>
            </a:r>
          </a:p>
          <a:p>
            <a:r>
              <a:rPr lang="pt-BR" dirty="0" smtClean="0">
                <a:latin typeface="Cambria" pitchFamily="18" charset="0"/>
              </a:rPr>
              <a:t>- “Entendendo e Ensinando sobre Síndrome de </a:t>
            </a:r>
            <a:r>
              <a:rPr lang="pt-BR" dirty="0" err="1" smtClean="0">
                <a:latin typeface="Cambria" pitchFamily="18" charset="0"/>
              </a:rPr>
              <a:t>Down</a:t>
            </a:r>
            <a:r>
              <a:rPr lang="pt-BR" dirty="0" smtClean="0">
                <a:latin typeface="Cambria" pitchFamily="18" charset="0"/>
              </a:rPr>
              <a:t>” Coordenadora: Carmen Lucia Antão Paiva</a:t>
            </a:r>
          </a:p>
          <a:p>
            <a:r>
              <a:rPr lang="pt-BR" dirty="0" smtClean="0">
                <a:latin typeface="Cambria" pitchFamily="18" charset="0"/>
              </a:rPr>
              <a:t>- “Turismo Cultural no Campo de Santana e entorno” Coordenadora: </a:t>
            </a:r>
            <a:r>
              <a:rPr lang="pt-BR" dirty="0" err="1" smtClean="0">
                <a:latin typeface="Cambria" pitchFamily="18" charset="0"/>
              </a:rPr>
              <a:t>Eloise</a:t>
            </a:r>
            <a:r>
              <a:rPr lang="pt-BR" dirty="0" smtClean="0">
                <a:latin typeface="Cambria" pitchFamily="18" charset="0"/>
              </a:rPr>
              <a:t> Silveira Botelho</a:t>
            </a:r>
          </a:p>
          <a:p>
            <a:r>
              <a:rPr lang="pt-BR" dirty="0" smtClean="0">
                <a:latin typeface="Cambria" pitchFamily="18" charset="0"/>
              </a:rPr>
              <a:t>-”QUÍMICA SENSORIAL” Coordenadora: SAMIRA DA GUIA MELLO PORTUGAL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- “Grupo de Apoio Estatístico de Assessoria para Pesquisa - GAE Assessoria” Coordenador: Alexandre Sousa da Silva 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399567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“CORREÇÃO DE CICATRIZES INESTÉTICAS COM TÉCNICAS MINIMAMENTE INVASIVAS EM POPULAÇÃO ATENDIDA NO HOSPITAL UNIVERSITÁRIO GAFFRÉE E GUINLE” Coordenadora: Simone Tavares Veloso</a:t>
            </a:r>
          </a:p>
          <a:p>
            <a:r>
              <a:rPr lang="pt-BR" dirty="0" smtClean="0">
                <a:latin typeface="Cambria" pitchFamily="18" charset="0"/>
              </a:rPr>
              <a:t>- “Produção </a:t>
            </a:r>
            <a:r>
              <a:rPr lang="pt-BR" dirty="0" err="1" smtClean="0">
                <a:latin typeface="Cambria" pitchFamily="18" charset="0"/>
              </a:rPr>
              <a:t>e</a:t>
            </a:r>
            <a:r>
              <a:rPr lang="pt-BR" dirty="0" smtClean="0">
                <a:latin typeface="Cambria" pitchFamily="18" charset="0"/>
              </a:rPr>
              <a:t> difusão editorial de Extensão </a:t>
            </a:r>
            <a:r>
              <a:rPr lang="pt-BR" dirty="0" err="1" smtClean="0">
                <a:latin typeface="Cambria" pitchFamily="18" charset="0"/>
              </a:rPr>
              <a:t>e</a:t>
            </a:r>
            <a:r>
              <a:rPr lang="pt-BR" dirty="0" smtClean="0">
                <a:latin typeface="Cambria" pitchFamily="18" charset="0"/>
              </a:rPr>
              <a:t> Cultura da UNIRIO” Coordenadora: Naira </a:t>
            </a:r>
            <a:r>
              <a:rPr lang="pt-BR" dirty="0" err="1" smtClean="0">
                <a:latin typeface="Cambria" pitchFamily="18" charset="0"/>
              </a:rPr>
              <a:t>Christofoletti</a:t>
            </a:r>
            <a:r>
              <a:rPr lang="pt-BR" dirty="0" smtClean="0">
                <a:latin typeface="Cambria" pitchFamily="18" charset="0"/>
              </a:rPr>
              <a:t> Silveira</a:t>
            </a:r>
          </a:p>
          <a:p>
            <a:r>
              <a:rPr lang="pt-BR" dirty="0" smtClean="0">
                <a:latin typeface="Cambria" pitchFamily="18" charset="0"/>
              </a:rPr>
              <a:t>- “Saúde Mental e Atenção Básica: desenvolvendo oficinas terapêuticas no Centro Municipal de Saúde Madre Tereza de Calcutá” Coordenadora: </a:t>
            </a:r>
            <a:r>
              <a:rPr lang="pt-BR" dirty="0" err="1" smtClean="0">
                <a:latin typeface="Cambria" pitchFamily="18" charset="0"/>
              </a:rPr>
              <a:t>Rosâne</a:t>
            </a:r>
            <a:r>
              <a:rPr lang="pt-BR" dirty="0" smtClean="0">
                <a:latin typeface="Cambria" pitchFamily="18" charset="0"/>
              </a:rPr>
              <a:t> Mello</a:t>
            </a:r>
          </a:p>
          <a:p>
            <a:r>
              <a:rPr lang="pt-BR" dirty="0" smtClean="0">
                <a:latin typeface="Cambria" pitchFamily="18" charset="0"/>
              </a:rPr>
              <a:t>-”</a:t>
            </a:r>
            <a:r>
              <a:rPr lang="pt-BR" dirty="0" err="1" smtClean="0">
                <a:latin typeface="Cambria" pitchFamily="18" charset="0"/>
              </a:rPr>
              <a:t>Sahaja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Yoga</a:t>
            </a:r>
            <a:r>
              <a:rPr lang="pt-BR" dirty="0" smtClean="0">
                <a:latin typeface="Cambria" pitchFamily="18" charset="0"/>
              </a:rPr>
              <a:t>: Equilíbrio, Paz interior e Qualidade de vida” Coordenadora: </a:t>
            </a:r>
            <a:r>
              <a:rPr lang="pt-BR" dirty="0" err="1" smtClean="0">
                <a:latin typeface="Cambria" pitchFamily="18" charset="0"/>
              </a:rPr>
              <a:t>Jurandy</a:t>
            </a:r>
            <a:r>
              <a:rPr lang="pt-BR" dirty="0" smtClean="0">
                <a:latin typeface="Cambria" pitchFamily="18" charset="0"/>
              </a:rPr>
              <a:t> Susana </a:t>
            </a:r>
            <a:r>
              <a:rPr lang="pt-BR" dirty="0" err="1" smtClean="0">
                <a:latin typeface="Cambria" pitchFamily="18" charset="0"/>
              </a:rPr>
              <a:t>Patricia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Ocampo</a:t>
            </a:r>
            <a:endParaRPr lang="pt-BR" dirty="0" smtClean="0">
              <a:latin typeface="Cambria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“Modelos tridimensionais para o ensino de ciências” Coordenadora: Camila </a:t>
            </a:r>
            <a:r>
              <a:rPr lang="pt-BR" dirty="0" err="1" smtClean="0"/>
              <a:t>Maistro</a:t>
            </a:r>
            <a:r>
              <a:rPr lang="pt-BR" dirty="0" smtClean="0"/>
              <a:t> </a:t>
            </a:r>
            <a:r>
              <a:rPr lang="pt-BR" dirty="0" err="1" smtClean="0"/>
              <a:t>Patreze</a:t>
            </a:r>
            <a:endParaRPr lang="pt-BR" dirty="0" smtClean="0"/>
          </a:p>
          <a:p>
            <a:r>
              <a:rPr lang="pt-BR" dirty="0" smtClean="0"/>
              <a:t>- “Construção de vocabulário de referência em Língua instrumental” Coordenadora: Marcello de Oliveira Pinto</a:t>
            </a:r>
          </a:p>
          <a:p>
            <a:pPr>
              <a:buFontTx/>
              <a:buChar char="-"/>
            </a:pPr>
            <a:r>
              <a:rPr lang="pt-BR" dirty="0" smtClean="0"/>
              <a:t>“Núcleo de Produção Editorial </a:t>
            </a:r>
            <a:r>
              <a:rPr lang="pt-BR" dirty="0" err="1" smtClean="0"/>
              <a:t>Multidiciplinar</a:t>
            </a:r>
            <a:r>
              <a:rPr lang="pt-BR" dirty="0" smtClean="0"/>
              <a:t>” Coordenador: Marcello de Oliveira Pinto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22108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-”Agricultura Sustentável” Coordenador: César Luis Siqueira Junior</a:t>
            </a:r>
          </a:p>
          <a:p>
            <a:r>
              <a:rPr lang="pt-BR" dirty="0" smtClean="0">
                <a:latin typeface="Cambria" pitchFamily="18" charset="0"/>
              </a:rPr>
              <a:t>-”Maré de Espetáculos” Coordenadora: Marina Henriques Coutinho</a:t>
            </a:r>
          </a:p>
          <a:p>
            <a:r>
              <a:rPr lang="pt-BR" dirty="0" smtClean="0">
                <a:latin typeface="Cambria" pitchFamily="18" charset="0"/>
              </a:rPr>
              <a:t>-” UNIDADE DE EDUCAÇÃO CONTINUADA E TRANSDISCIPLINAR EM PATOLOGIA APLICADA PARA A POPULAÇÃO DO ESTADO DO RIO DE JANEIRO - UNIPA.” Coordenadora: Ana Patrícia Cabral de Lima </a:t>
            </a:r>
            <a:r>
              <a:rPr lang="pt-BR" dirty="0" err="1" smtClean="0">
                <a:latin typeface="Cambria" pitchFamily="18" charset="0"/>
              </a:rPr>
              <a:t>Garchet</a:t>
            </a:r>
            <a:r>
              <a:rPr lang="pt-BR" dirty="0" smtClean="0">
                <a:latin typeface="Cambria" pitchFamily="18" charset="0"/>
              </a:rPr>
              <a:t> </a:t>
            </a:r>
          </a:p>
          <a:p>
            <a:r>
              <a:rPr lang="pt-BR" dirty="0" smtClean="0">
                <a:latin typeface="Cambria" pitchFamily="18" charset="0"/>
              </a:rPr>
              <a:t>- “Programa ECOS” Coordenadora: Maria do Carmo Ferreira</a:t>
            </a:r>
          </a:p>
          <a:p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22108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“Oficina de Teatro Circulando: Ateliê de teatro para jovens com transtornos mentais” Coordenadora: Adriana Ferreira </a:t>
            </a:r>
            <a:r>
              <a:rPr lang="pt-BR" dirty="0" err="1" smtClean="0">
                <a:latin typeface="Cambria" pitchFamily="18" charset="0"/>
              </a:rPr>
              <a:t>Bonfatti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“Educação Popular e Saúde: construção compartilhada para um cuidado criativo e inclusivo” Coordenadora: Carla Pontes de Albuquerque</a:t>
            </a:r>
          </a:p>
          <a:p>
            <a:r>
              <a:rPr lang="pt-BR" dirty="0" smtClean="0">
                <a:latin typeface="Cambria" pitchFamily="18" charset="0"/>
              </a:rPr>
              <a:t>-”O ensino de ciências e botânica para pessoas com deficiência visual no Jardim Didático e Evolutivo da </a:t>
            </a:r>
            <a:r>
              <a:rPr lang="pt-BR" dirty="0" err="1" smtClean="0">
                <a:latin typeface="Cambria" pitchFamily="18" charset="0"/>
              </a:rPr>
              <a:t>Unirio</a:t>
            </a:r>
            <a:r>
              <a:rPr lang="pt-BR" dirty="0" smtClean="0">
                <a:latin typeface="Cambria" pitchFamily="18" charset="0"/>
              </a:rPr>
              <a:t>” Coordenadora: Camila </a:t>
            </a:r>
            <a:r>
              <a:rPr lang="pt-BR" dirty="0" err="1" smtClean="0">
                <a:latin typeface="Cambria" pitchFamily="18" charset="0"/>
              </a:rPr>
              <a:t>Maistro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Patreze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“Inclusão social de jovens e adultos com deficiência: transformando atitudes” Coordenadora: Maria Alice de Moura Ramos</a:t>
            </a:r>
          </a:p>
          <a:p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50912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-”Programa Teatro em Comunidades” Coordenadora: Marina Henriques </a:t>
            </a:r>
            <a:r>
              <a:rPr lang="pt-BR" dirty="0" err="1" smtClean="0">
                <a:latin typeface="Cambria" pitchFamily="18" charset="0"/>
              </a:rPr>
              <a:t>Couitnho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-”Formas de Nutrir” Coordenadora: Zelinda Andrade dos Santos</a:t>
            </a:r>
          </a:p>
          <a:p>
            <a:endParaRPr lang="pt-BR" dirty="0" smtClean="0">
              <a:latin typeface="Cambria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706</Words>
  <Application>Microsoft Office PowerPoint</Application>
  <PresentationFormat>Apresentação na tela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camila.silvestre</dc:creator>
  <cp:lastModifiedBy>14770120796</cp:lastModifiedBy>
  <cp:revision>56</cp:revision>
  <dcterms:created xsi:type="dcterms:W3CDTF">2017-10-09T16:31:09Z</dcterms:created>
  <dcterms:modified xsi:type="dcterms:W3CDTF">2017-10-27T15:46:46Z</dcterms:modified>
</cp:coreProperties>
</file>