
<file path=[Content_Types].xml><?xml version="1.0" encoding="utf-8"?>
<Types xmlns="http://schemas.openxmlformats.org/package/2006/content-types">
  <Default ContentType="application/x-fontdata" Extension="fntdata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package.core-properties+xml" PartName="/docProps/core.xml"/>
</Types>
</file>

<file path=_rels/.rels><?xml version="1.0" encoding="UTF-8" standalone="yes"?><Relationships xmlns="http://schemas.openxmlformats.org/package/2006/relationships"><Relationship Id="rId2" Target="ppt/presentation.xml" Type="http://schemas.openxmlformats.org/officeDocument/2006/relationships/officeDocument"/><Relationship Id="rId1" Target="docProps/core.xml" Type="http://schemas.openxmlformats.org/package/2006/relationships/metadata/core-properties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aveSubsetFonts="1" strictFirstAndLastChars="0">
  <p:sldMasterIdLst>
    <p:sldMasterId id="2147483659" r:id="rId3"/>
  </p:sldMasterIdLst>
  <p:notesMasterIdLst>
    <p:notesMasterId r:id="rId4"/>
  </p:notesMasterIdLst>
  <p:sldIdLst>
    <p:sldId id="256" r:id="rId5"/>
  </p:sldIdLst>
  <p:sldSz cx="6858000" cy="12192000"/>
  <p:notesSz cx="6858000" cy="9144000"/>
  <p:embeddedFontLst>
    <p:embeddedFont>
      <p:font typeface="Play"/>
      <p:regular r:id="rId6"/>
      <p:bold r:id="rId7"/>
    </p:embeddedFont>
  </p:embeddedFontLst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2Q/8YIpbMIx4PNRxVKU+iYmsr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8" Target="metadata" Type="http://customschemas.google.com/relationships/presentationmetadata"/><Relationship Id="rId7" Target="fonts/Play-bold.fntdata" Type="http://schemas.openxmlformats.org/officeDocument/2006/relationships/font"/><Relationship Id="rId6" Target="fonts/Play-regular.fntdata" Type="http://schemas.openxmlformats.org/officeDocument/2006/relationships/font"/><Relationship Id="rId5" Target="slides/slide1.xml" Type="http://schemas.openxmlformats.org/officeDocument/2006/relationships/slide"/><Relationship Id="rId4" Target="notesMasters/notesMaster1.xml" Type="http://schemas.openxmlformats.org/officeDocument/2006/relationships/notesMaster"/><Relationship Id="rId3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1" Target="theme/theme1.xml" Type="http://schemas.openxmlformats.org/officeDocument/2006/relationships/theme"/></Relationships>
</file>

<file path=ppt/notesMasters/_rels/notesMaster1.xml.rels><?xml version="1.0" encoding="UTF-8" standalone="yes"?>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folHlink="folHlink" hlink="hlink" tx1="dk1" tx2="lt2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ctr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ctr" lv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algn="ctr" lvl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algn="ctr" lvl="2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algn="ctr" lvl="3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algn="ctr" lvl="4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algn="ctr" lvl="5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algn="ctr" lvl="6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algn="ctr" lvl="7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algn="ctr" lvl="8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-438856" y="4155899"/>
            <a:ext cx="7735712" cy="5915025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81057" y="5075811"/>
            <a:ext cx="10332156" cy="1478756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2519318" y="3639917"/>
            <a:ext cx="10332156" cy="4350544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1pPr>
            <a:lvl2pPr algn="l" indent="-2286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500"/>
              <a:buNone/>
              <a:defRPr sz="1500">
                <a:solidFill>
                  <a:srgbClr val="757575"/>
                </a:solidFill>
              </a:defRPr>
            </a:lvl2pPr>
            <a:lvl3pPr algn="l" indent="-2286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350"/>
              <a:buNone/>
              <a:defRPr sz="1350">
                <a:solidFill>
                  <a:srgbClr val="757575"/>
                </a:solidFill>
              </a:defRPr>
            </a:lvl3pPr>
            <a:lvl4pPr algn="l" indent="-2286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4pPr>
            <a:lvl5pPr algn="l" indent="-2286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5pPr>
            <a:lvl6pPr algn="l" indent="-2286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6pPr>
            <a:lvl7pPr algn="l" indent="-2286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7pPr>
            <a:lvl8pPr algn="l" indent="-2286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8pPr>
            <a:lvl9pPr algn="l" indent="-2286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algn="l" indent="-2286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algn="l" indent="-2286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algn="l" indent="-2286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algn="l" indent="-2286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algn="l" indent="-2286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algn="l" indent="-2286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algn="l" indent="-2286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algn="l" indent="-2286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algn="l" indent="-2286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algn="l" indent="-2286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algn="l" indent="-2286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algn="l" indent="-2286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algn="l" indent="-2286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algn="l" indent="-2286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algn="l" indent="-2286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algn="l" indent="-2286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810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algn="l" indent="-36195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algn="l" indent="-3429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algn="l" indent="-32385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algn="l" indent="-32385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algn="l" indent="-32385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algn="l" indent="-32385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algn="l" indent="-32385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algn="l" indent="-32385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algn="l" indent="-2286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algn="l" indent="-2286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algn="l" indent="-2286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algn="l" indent="-2286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algn="l" indent="-2286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algn="l" indent="-2286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algn="l" indent="-2286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algn="l" indent="-2286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algn="l" indent="-228600" lvl="1" marL="914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algn="l" indent="-228600" lvl="2" marL="1371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algn="l" indent="-228600" lvl="3" marL="1828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algn="l" indent="-228600" lvl="4" marL="22860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algn="l" indent="-228600" lvl="5" marL="27432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algn="l" indent="-228600" lvl="6" marL="32004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algn="l" indent="-228600" lvl="7" marL="36576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algn="l" indent="-228600" lvl="8" marL="411480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>
              <a:spcBef>
                <a:spcPts val="0"/>
              </a:spcBef>
              <a:buNone/>
              <a:defRPr/>
            </a:lvl1pPr>
            <a:lvl2pPr algn="r" indent="0" lvl="1" marL="0">
              <a:spcBef>
                <a:spcPts val="0"/>
              </a:spcBef>
              <a:buNone/>
              <a:defRPr/>
            </a:lvl2pPr>
            <a:lvl3pPr algn="r" indent="0" lvl="2" marL="0">
              <a:spcBef>
                <a:spcPts val="0"/>
              </a:spcBef>
              <a:buNone/>
              <a:defRPr/>
            </a:lvl3pPr>
            <a:lvl4pPr algn="r" indent="0" lvl="3" marL="0">
              <a:spcBef>
                <a:spcPts val="0"/>
              </a:spcBef>
              <a:buNone/>
              <a:defRPr/>
            </a:lvl4pPr>
            <a:lvl5pPr algn="r" indent="0" lvl="4" marL="0">
              <a:spcBef>
                <a:spcPts val="0"/>
              </a:spcBef>
              <a:buNone/>
              <a:defRPr/>
            </a:lvl5pPr>
            <a:lvl6pPr algn="r" indent="0" lvl="5" marL="0">
              <a:spcBef>
                <a:spcPts val="0"/>
              </a:spcBef>
              <a:buNone/>
              <a:defRPr/>
            </a:lvl6pPr>
            <a:lvl7pPr algn="r" indent="0" lvl="6" marL="0">
              <a:spcBef>
                <a:spcPts val="0"/>
              </a:spcBef>
              <a:buNone/>
              <a:defRPr/>
            </a:lvl7pPr>
            <a:lvl8pPr algn="r" indent="0" lvl="7" marL="0">
              <a:spcBef>
                <a:spcPts val="0"/>
              </a:spcBef>
              <a:buNone/>
              <a:defRPr/>
            </a:lvl8pPr>
            <a:lvl9pPr algn="r" indent="0" lvl="8" marL="0">
              <a:spcBef>
                <a:spcPts val="0"/>
              </a:spcBef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2" Target="../slideLayouts/slideLayout11.xml" Type="http://schemas.openxmlformats.org/officeDocument/2006/relationships/slideLayout"/><Relationship Id="rId11" Target="../slideLayouts/slideLayout10.xml" Type="http://schemas.openxmlformats.org/officeDocument/2006/relationships/slideLayout"/><Relationship Id="rId9" Target="../slideLayouts/slideLayout8.xml" Type="http://schemas.openxmlformats.org/officeDocument/2006/relationships/slideLayout"/><Relationship Id="rId10" Target="../slideLayouts/slideLayout9.xml" Type="http://schemas.openxmlformats.org/officeDocument/2006/relationships/slideLayout"/><Relationship Id="rId8" Target="../slideLayouts/slideLayout7.xml" Type="http://schemas.openxmlformats.org/officeDocument/2006/relationships/slideLayout"/><Relationship Id="rId7" Target="../slideLayouts/slideLayout6.xml" Type="http://schemas.openxmlformats.org/officeDocument/2006/relationships/slideLayout"/><Relationship Id="rId6" Target="../slideLayouts/slideLayout5.xml" Type="http://schemas.openxmlformats.org/officeDocument/2006/relationships/slideLayout"/><Relationship Id="rId5" Target="../slideLayouts/slideLayout4.xml" Type="http://schemas.openxmlformats.org/officeDocument/2006/relationships/slideLayout"/><Relationship Id="rId4" Target="../slideLayouts/slideLayout3.xml" Type="http://schemas.openxmlformats.org/officeDocument/2006/relationships/slideLayout"/><Relationship Id="rId3" Target="../slideLayouts/slideLayout2.xml" Type="http://schemas.openxmlformats.org/officeDocument/2006/relationships/slideLayout"/><Relationship Id="rId2" Target="../slideLayouts/slideLayout1.xml" Type="http://schemas.openxmlformats.org/officeDocument/2006/relationships/slideLayout"/><Relationship Id="rId1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  <a:defRPr b="0" cap="none" i="0" strike="noStrike" sz="3300" u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61950" lvl="0" marL="457200" marR="0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cap="none" i="0" strike="noStrike" sz="2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42900" lvl="1" marL="914400" marR="0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23850" lvl="2" marL="1371600" marR="0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cap="none" i="0" strike="noStrike" sz="15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14325" lvl="3" marL="1828800" marR="0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cap="none" i="0" strike="noStrike" sz="135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14325" lvl="4" marL="2286000" marR="0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cap="none" i="0" strike="noStrike" sz="135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14325" lvl="5" marL="2743200" marR="0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cap="none" i="0" strike="noStrike" sz="135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14325" lvl="6" marL="3200400" marR="0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cap="none" i="0" strike="noStrike" sz="135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14325" lvl="7" marL="3657600" marR="0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cap="none" i="0" strike="noStrike" sz="135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14325" lvl="8" marL="4114800" marR="0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cap="none" i="0" strike="noStrike" sz="135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 cap="none" i="0" strike="noStrike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 rtl="0">
              <a:spcBef>
                <a:spcPts val="0"/>
              </a:spcBef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 rtl="0">
              <a:spcBef>
                <a:spcPts val="0"/>
              </a:spcBef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 rtl="0">
              <a:spcBef>
                <a:spcPts val="0"/>
              </a:spcBef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 rtl="0">
              <a:spcBef>
                <a:spcPts val="0"/>
              </a:spcBef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 rtl="0">
              <a:spcBef>
                <a:spcPts val="0"/>
              </a:spcBef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 rtl="0">
              <a:spcBef>
                <a:spcPts val="0"/>
              </a:spcBef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 rtl="0">
              <a:spcBef>
                <a:spcPts val="0"/>
              </a:spcBef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 rtl="0">
              <a:spcBef>
                <a:spcPts val="0"/>
              </a:spcBef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 rtl="0">
              <a:spcBef>
                <a:spcPts val="0"/>
              </a:spcBef>
              <a:buNone/>
              <a:defRPr b="0" cap="none" i="0" strike="noStrike" sz="900" u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pt-BR"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folHlink="folHlink" hlink="hlink" tx1="dk1" tx2="lt2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3" Target="../media/image1.pn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orma  Descrição gerada automaticamente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6857999" cy="12192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489800" y="2355600"/>
            <a:ext cx="1561200" cy="5205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83000" y="2756750"/>
            <a:ext cx="6492000" cy="9286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-336550" lvl="0" marL="457200" rtl="0">
              <a:spcBef>
                <a:spcPts val="0"/>
              </a:spcBef>
              <a:spcAft>
                <a:spcPts val="0"/>
              </a:spcAft>
              <a:buClr>
                <a:srgbClr val="224E76"/>
              </a:buClr>
              <a:buSzPts val="1700"/>
              <a:buFont typeface="Calibri"/>
              <a:buChar char="➔"/>
            </a:pPr>
            <a:r>
              <a:rPr altLang="pt-BR" b="1" lang="pt-BR" sz="17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b="1" sz="17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-336550" lvl="0" marL="457200" rtl="0">
              <a:spcBef>
                <a:spcPts val="0"/>
              </a:spcBef>
              <a:spcAft>
                <a:spcPts val="0"/>
              </a:spcAft>
              <a:buClr>
                <a:srgbClr val="224E76"/>
              </a:buClr>
              <a:buSzPts val="1700"/>
              <a:buFont typeface="Calibri"/>
              <a:buChar char="➔"/>
            </a:pPr>
            <a:r>
              <a:rPr altLang="pt-BR" b="1" lang="pt-BR" sz="17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 b="1" sz="17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-336550" lvl="0" marL="457200" rtl="0">
              <a:spcBef>
                <a:spcPts val="0"/>
              </a:spcBef>
              <a:spcAft>
                <a:spcPts val="0"/>
              </a:spcAft>
              <a:buClr>
                <a:srgbClr val="224E76"/>
              </a:buClr>
              <a:buSzPts val="1700"/>
              <a:buFont typeface="Calibri"/>
              <a:buChar char="➔"/>
            </a:pPr>
            <a:r>
              <a:rPr altLang="pt-BR" b="1" lang="pt-BR" sz="17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Objetivo</a:t>
            </a:r>
            <a:endParaRPr b="1" sz="17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-336550" lvl="0" marL="457200" rtl="0">
              <a:spcBef>
                <a:spcPts val="0"/>
              </a:spcBef>
              <a:spcAft>
                <a:spcPts val="0"/>
              </a:spcAft>
              <a:buClr>
                <a:srgbClr val="224E76"/>
              </a:buClr>
              <a:buSzPts val="1700"/>
              <a:buFont typeface="Calibri"/>
              <a:buChar char="➔"/>
            </a:pPr>
            <a:r>
              <a:rPr altLang="pt-BR" b="1" lang="pt-BR" sz="17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Inovação</a:t>
            </a:r>
            <a:endParaRPr b="1" sz="17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-336550" lvl="0" marL="457200" rtl="0">
              <a:spcBef>
                <a:spcPts val="0"/>
              </a:spcBef>
              <a:spcAft>
                <a:spcPts val="0"/>
              </a:spcAft>
              <a:buClr>
                <a:srgbClr val="224E76"/>
              </a:buClr>
              <a:buSzPts val="1700"/>
              <a:buFont typeface="Calibri"/>
              <a:buChar char="➔"/>
            </a:pPr>
            <a:r>
              <a:rPr altLang="pt-BR" b="1" lang="pt-BR" sz="17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Contribuição para projeto</a:t>
            </a:r>
            <a:endParaRPr b="1" sz="17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-336550" lvl="0" marL="457200" rtl="0">
              <a:spcBef>
                <a:spcPts val="0"/>
              </a:spcBef>
              <a:spcAft>
                <a:spcPts val="0"/>
              </a:spcAft>
              <a:buClr>
                <a:srgbClr val="224E76"/>
              </a:buClr>
              <a:buSzPts val="1700"/>
              <a:buFont typeface="Calibri"/>
              <a:buChar char="➔"/>
            </a:pPr>
            <a:r>
              <a:rPr altLang="pt-BR" b="1" lang="pt-BR" sz="17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Resultado e Discussão</a:t>
            </a:r>
            <a:endParaRPr b="1" sz="17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-336550" lvl="0" marL="457200" rtl="0">
              <a:spcBef>
                <a:spcPts val="0"/>
              </a:spcBef>
              <a:spcAft>
                <a:spcPts val="0"/>
              </a:spcAft>
              <a:buClr>
                <a:srgbClr val="224E76"/>
              </a:buClr>
              <a:buSzPts val="1700"/>
              <a:buFont typeface="Calibri"/>
              <a:buChar char="➔"/>
            </a:pPr>
            <a:r>
              <a:rPr altLang="pt-BR" b="1" lang="pt-BR" sz="17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Conclusão </a:t>
            </a:r>
            <a:endParaRPr b="1" sz="17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-336550" lvl="0" marL="457200" rtl="0">
              <a:spcBef>
                <a:spcPts val="0"/>
              </a:spcBef>
              <a:spcAft>
                <a:spcPts val="0"/>
              </a:spcAft>
              <a:buClr>
                <a:srgbClr val="224E76"/>
              </a:buClr>
              <a:buSzPts val="1700"/>
              <a:buFont typeface="Calibri"/>
              <a:buChar char="➔"/>
            </a:pPr>
            <a:r>
              <a:rPr altLang="pt-BR" b="1" lang="pt-BR" sz="17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Referências</a:t>
            </a:r>
            <a:endParaRPr b="1" sz="17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000125" y="1448550"/>
            <a:ext cx="4508400" cy="5970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1" lang="pt-BR" sz="19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TÍTULO</a:t>
            </a:r>
            <a:endParaRPr b="1" sz="1900">
              <a:solidFill>
                <a:srgbClr val="224E7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263625" y="1918450"/>
            <a:ext cx="5244900" cy="901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altLang="pt-BR" lang="pt-B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Bolsa: IT-UNIRIO (se couber)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altLang="pt-BR" lang="pt-B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Autores:    Orientador/Coordenador: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altLang="pt-BR" lang="pt-B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Área (curso) e centro: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altLang="pt-BR" lang="pt-B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Agência financiadora: UNIRIO(se Houver)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2024-10-04T17:48:42Z</dcterms:created>
  <dc:creator>Luciene nunes</dc:creator>
</cp:coreProperties>
</file>