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" d="100"/>
          <a:sy n="20" d="100"/>
        </p:scale>
        <p:origin x="-1380" y="0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86"/>
            <a:ext cx="27543443" cy="926115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357D-9694-46ED-9AF9-13C4B353D402}" type="datetimeFigureOut">
              <a:rPr lang="pt-BR" smtClean="0"/>
              <a:t>14/07/2016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78371-9DF7-4B5D-901B-F9F84DEE92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5379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357D-9694-46ED-9AF9-13C4B353D402}" type="datetimeFigureOut">
              <a:rPr lang="pt-BR" smtClean="0"/>
              <a:t>14/07/2016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78371-9DF7-4B5D-901B-F9F84DEE92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291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7619700" y="2310293"/>
            <a:ext cx="5468186" cy="49146143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215154" y="2310293"/>
            <a:ext cx="15864485" cy="49146143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357D-9694-46ED-9AF9-13C4B353D402}" type="datetimeFigureOut">
              <a:rPr lang="pt-BR" smtClean="0"/>
              <a:t>14/07/2016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78371-9DF7-4B5D-901B-F9F84DEE92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8355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357D-9694-46ED-9AF9-13C4B353D402}" type="datetimeFigureOut">
              <a:rPr lang="pt-BR" smtClean="0"/>
              <a:t>14/07/2016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78371-9DF7-4B5D-901B-F9F84DEE92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227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8" y="27763471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8" y="18312297"/>
            <a:ext cx="27543443" cy="9451177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357D-9694-46ED-9AF9-13C4B353D402}" type="datetimeFigureOut">
              <a:rPr lang="pt-BR" smtClean="0"/>
              <a:t>14/07/2016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78371-9DF7-4B5D-901B-F9F84DEE92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7748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215154" y="13441682"/>
            <a:ext cx="10666333" cy="38014756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2421555" y="13441682"/>
            <a:ext cx="10666333" cy="38014756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357D-9694-46ED-9AF9-13C4B353D402}" type="datetimeFigureOut">
              <a:rPr lang="pt-BR" smtClean="0"/>
              <a:t>14/07/2016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78371-9DF7-4B5D-901B-F9F84DEE92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524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5" y="9671210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5" y="13701711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11" y="9671210"/>
            <a:ext cx="14323039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11" y="13701711"/>
            <a:ext cx="14323039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357D-9694-46ED-9AF9-13C4B353D402}" type="datetimeFigureOut">
              <a:rPr lang="pt-BR" smtClean="0"/>
              <a:t>14/07/2016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78371-9DF7-4B5D-901B-F9F84DEE92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3533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357D-9694-46ED-9AF9-13C4B353D402}" type="datetimeFigureOut">
              <a:rPr lang="pt-BR" smtClean="0"/>
              <a:t>14/07/2016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78371-9DF7-4B5D-901B-F9F84DEE92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7656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357D-9694-46ED-9AF9-13C4B353D402}" type="datetimeFigureOut">
              <a:rPr lang="pt-BR" smtClean="0"/>
              <a:t>14/07/2016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78371-9DF7-4B5D-901B-F9F84DEE92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0292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5" y="1720217"/>
            <a:ext cx="10660710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4" y="1720219"/>
            <a:ext cx="18114766" cy="36874613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5" y="9041134"/>
            <a:ext cx="10660710" cy="29553698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357D-9694-46ED-9AF9-13C4B353D402}" type="datetimeFigureOut">
              <a:rPr lang="pt-BR" smtClean="0"/>
              <a:t>14/07/2016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78371-9DF7-4B5D-901B-F9F84DEE92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5026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2"/>
            <a:ext cx="19442430" cy="3570451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1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33"/>
            <a:ext cx="19442430" cy="5070629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357D-9694-46ED-9AF9-13C4B353D402}" type="datetimeFigureOut">
              <a:rPr lang="pt-BR" smtClean="0"/>
              <a:t>14/07/2016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78371-9DF7-4B5D-901B-F9F84DEE92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4862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7"/>
            <a:ext cx="29163645" cy="28513565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10"/>
            <a:ext cx="7560945" cy="2300286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5357D-9694-46ED-9AF9-13C4B353D402}" type="datetimeFigureOut">
              <a:rPr lang="pt-BR" smtClean="0"/>
              <a:t>14/07/2016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10"/>
            <a:ext cx="10261283" cy="2300286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10"/>
            <a:ext cx="7560945" cy="2300286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78371-9DF7-4B5D-901B-F9F84DEE92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2463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anose="020B0604020202020204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5472833" y="1428841"/>
            <a:ext cx="2066629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7000" dirty="0">
                <a:latin typeface="Arial Black" panose="020B0A04020102020204" pitchFamily="34" charset="0"/>
              </a:rPr>
              <a:t>TÍTULO DO TRABALHO DEVE SER </a:t>
            </a:r>
          </a:p>
          <a:p>
            <a:pPr algn="ctr"/>
            <a:r>
              <a:rPr lang="pt-BR" sz="7000" dirty="0">
                <a:latin typeface="Arial Black" panose="020B0A04020102020204" pitchFamily="34" charset="0"/>
              </a:rPr>
              <a:t>EM FONTE TAMANHO 70, </a:t>
            </a:r>
          </a:p>
          <a:p>
            <a:pPr algn="ctr"/>
            <a:r>
              <a:rPr lang="pt-BR" sz="7000" dirty="0">
                <a:latin typeface="Arial Black" panose="020B0A04020102020204" pitchFamily="34" charset="0"/>
              </a:rPr>
              <a:t>LETRAS MAIÚSCULAS, EM NEGRITO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13"/>
          <a:stretch/>
        </p:blipFill>
        <p:spPr>
          <a:xfrm>
            <a:off x="24770977" y="72308"/>
            <a:ext cx="7498080" cy="5723212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6768977" y="5795520"/>
            <a:ext cx="1915412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000" dirty="0">
                <a:latin typeface="Arial" panose="020B0604020202020204" pitchFamily="34" charset="0"/>
                <a:cs typeface="Arial" panose="020B0604020202020204" pitchFamily="34" charset="0"/>
              </a:rPr>
              <a:t>Com fonte 50 </a:t>
            </a:r>
            <a:r>
              <a:rPr lang="pt-BR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- Nome </a:t>
            </a:r>
            <a:r>
              <a:rPr lang="pt-BR" sz="5000" dirty="0">
                <a:latin typeface="Arial" panose="020B0604020202020204" pitchFamily="34" charset="0"/>
                <a:cs typeface="Arial" panose="020B0604020202020204" pitchFamily="34" charset="0"/>
              </a:rPr>
              <a:t>do aluno, do orientador e </a:t>
            </a:r>
            <a:r>
              <a:rPr lang="pt-BR" sz="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co-orientado</a:t>
            </a:r>
            <a:endParaRPr lang="pt-BR" sz="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88032" y="7791628"/>
            <a:ext cx="3211601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Dimensões: largura:</a:t>
            </a:r>
            <a:r>
              <a:rPr lang="pt-BR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mínima 50cm e máxima </a:t>
            </a:r>
            <a:r>
              <a:rPr lang="pt-BR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90cm/ </a:t>
            </a:r>
            <a:r>
              <a:rPr lang="pt-BR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altura: </a:t>
            </a: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mínima 80cm e máxima 120cm </a:t>
            </a:r>
            <a:r>
              <a:rPr lang="pt-BR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 (120 x </a:t>
            </a: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90 </a:t>
            </a:r>
            <a:r>
              <a:rPr lang="pt-BR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cm)</a:t>
            </a:r>
            <a:endParaRPr lang="pt-BR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576064" y="14617924"/>
            <a:ext cx="1497788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Esse modelo de pôster </a:t>
            </a:r>
            <a:r>
              <a:rPr lang="pt-B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é uma sugestão 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para formatação para a apresentação.</a:t>
            </a:r>
          </a:p>
          <a:p>
            <a:pPr algn="just">
              <a:lnSpc>
                <a:spcPct val="150000"/>
              </a:lnSpc>
            </a:pP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Deve ser feito, de preferência, com o mínimo possível de texto (sugere-se fonte Arial tamanho 36) e utilizar ilustrações </a:t>
            </a:r>
            <a:r>
              <a:rPr lang="pt-B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coloridas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(figuras, diagramas e tabelas) principalmente no momento da descrição dos métodos e resultados .Incluir os objetivos.</a:t>
            </a: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576064" y="38812612"/>
            <a:ext cx="14977889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REFERÊNCIAS, Fonte do título 40</a:t>
            </a:r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16346041" y="14689932"/>
            <a:ext cx="1500289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Esse modelo de pôster </a:t>
            </a:r>
            <a:r>
              <a:rPr lang="pt-B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é uma sugestão 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para formatação para a apresentação.</a:t>
            </a:r>
          </a:p>
          <a:p>
            <a:pPr algn="just">
              <a:lnSpc>
                <a:spcPct val="150000"/>
              </a:lnSpc>
            </a:pP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Deve ser feito, de preferência, com o mínimo possível de texto (sugere-se fonte Arial tamanho 36) e utilizar ilustrações </a:t>
            </a:r>
            <a:r>
              <a:rPr lang="pt-B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coloridas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(figuras, diagramas e tabelas) principalmente no momento da descrição dos métodos e resultados .Incluir os objetivos.</a:t>
            </a: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16429477" y="38812612"/>
            <a:ext cx="14977889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AGRADECIMENTOS, Fonte do título 40</a:t>
            </a:r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628860" y="24949321"/>
            <a:ext cx="3077850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Esse modelo de pôster </a:t>
            </a:r>
            <a:r>
              <a:rPr lang="pt-B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é uma sugestão 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para formatação para a apresentação.</a:t>
            </a:r>
          </a:p>
          <a:p>
            <a:pPr algn="just">
              <a:lnSpc>
                <a:spcPct val="150000"/>
              </a:lnSpc>
            </a:pP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Deve ser feito, de preferência, com o mínimo possível de texto (sugere-se fonte Arial tamanho 36) e utilizar ilustrações </a:t>
            </a:r>
            <a:r>
              <a:rPr lang="pt-B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coloridas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(figuras, diagramas e tabelas) principalmente no momento da descrição dos métodos e resultados .Incluir os objetivos.</a:t>
            </a: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549068" y="23186876"/>
            <a:ext cx="3085829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pt-B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ESULTADOS E DISCUSSÃO, Fonte do título 48</a:t>
            </a:r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494887" y="34492132"/>
            <a:ext cx="3085829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CONCLUSÃO, Fonte do título 48</a:t>
            </a:r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628860" y="39851360"/>
            <a:ext cx="14925093" cy="17523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8000" indent="-457200" algn="just">
              <a:lnSpc>
                <a:spcPct val="150000"/>
              </a:lnSpc>
            </a:pPr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VENTURA, J.A.; COSTA, H.; </a:t>
            </a:r>
            <a:r>
              <a:rPr lang="pt-BR" sz="2500" dirty="0" err="1">
                <a:latin typeface="Arial" panose="020B0604020202020204" pitchFamily="34" charset="0"/>
                <a:cs typeface="Arial" panose="020B0604020202020204" pitchFamily="34" charset="0"/>
              </a:rPr>
              <a:t>Tatagiba</a:t>
            </a:r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, J.S. Manejo das doenças do mamoeiro. In: Martins, D.S.; Costa, A.F.S. A cultura do mamoeiro: tecnologias de produção. (</a:t>
            </a:r>
            <a:r>
              <a:rPr lang="pt-BR" sz="2500" dirty="0" err="1">
                <a:latin typeface="Arial" panose="020B0604020202020204" pitchFamily="34" charset="0"/>
                <a:cs typeface="Arial" panose="020B0604020202020204" pitchFamily="34" charset="0"/>
              </a:rPr>
              <a:t>Eds</a:t>
            </a:r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). Vitória: Editora </a:t>
            </a:r>
            <a:r>
              <a:rPr lang="pt-BR" sz="2500" dirty="0" err="1">
                <a:latin typeface="Arial" panose="020B0604020202020204" pitchFamily="34" charset="0"/>
                <a:cs typeface="Arial" panose="020B0604020202020204" pitchFamily="34" charset="0"/>
              </a:rPr>
              <a:t>Incaper</a:t>
            </a:r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, 2003. p. 229-308.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631117" y="35722810"/>
            <a:ext cx="30778506" cy="1651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Esse modelo de pôster </a:t>
            </a:r>
            <a:r>
              <a:rPr lang="pt-B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é uma sugestão 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para formatação para a apresentação. 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Deve ser feito, de preferência, com o mínimo possível de texto (sugere-se fonte Arial tamanho 36)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0249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341</Words>
  <Application>Microsoft Office PowerPoint</Application>
  <PresentationFormat>Personalizar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Computador Chefia</dc:creator>
  <cp:lastModifiedBy>Computador Chefia</cp:lastModifiedBy>
  <cp:revision>4</cp:revision>
  <dcterms:created xsi:type="dcterms:W3CDTF">2016-07-14T10:44:57Z</dcterms:created>
  <dcterms:modified xsi:type="dcterms:W3CDTF">2016-07-14T11:15:54Z</dcterms:modified>
</cp:coreProperties>
</file>