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33dd4c84a5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33dd4c84a5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dd4c84a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dd4c84a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3dd4c84a5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3dd4c84a5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a unirio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727475" y="1097425"/>
            <a:ext cx="5441700" cy="10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743350" y="2121750"/>
            <a:ext cx="4475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400"/>
              <a:buNone/>
              <a:defRPr sz="2400">
                <a:solidFill>
                  <a:srgbClr val="0DBEFD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" name="Google Shape;11;p2"/>
          <p:cNvSpPr txBox="1"/>
          <p:nvPr>
            <p:ph idx="2" type="subTitle"/>
          </p:nvPr>
        </p:nvSpPr>
        <p:spPr>
          <a:xfrm>
            <a:off x="819550" y="3531700"/>
            <a:ext cx="3401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1800"/>
              <a:buNone/>
              <a:defRPr sz="1800">
                <a:solidFill>
                  <a:srgbClr val="0DBEFD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12000"/>
              <a:buNone/>
              <a:defRPr sz="12000">
                <a:solidFill>
                  <a:srgbClr val="0A446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83100" y="26950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>
                <a:solidFill>
                  <a:schemeClr val="dk2"/>
                </a:solidFill>
              </a:defRPr>
            </a:lvl1pPr>
            <a:lvl2pPr indent="-355600" lvl="1" marL="914400" algn="ctr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indent="-342900" lvl="2" marL="1371600" algn="ctr"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indent="-330200" lvl="3" marL="18288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Final">
  <p:cSld name="SECTION_HEADER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type="title"/>
          </p:nvPr>
        </p:nvSpPr>
        <p:spPr>
          <a:xfrm>
            <a:off x="729450" y="1093850"/>
            <a:ext cx="5353800" cy="143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Trebuchet MS"/>
              <a:buNone/>
              <a:defRPr b="1" sz="3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13"/>
          <p:cNvSpPr txBox="1"/>
          <p:nvPr>
            <p:ph idx="2" type="title"/>
          </p:nvPr>
        </p:nvSpPr>
        <p:spPr>
          <a:xfrm>
            <a:off x="729450" y="3304475"/>
            <a:ext cx="5353800" cy="5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1800"/>
              <a:buFont typeface="Trebuchet MS"/>
              <a:buNone/>
              <a:defRPr b="1" sz="1800">
                <a:solidFill>
                  <a:srgbClr val="0DBEF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721425" y="1191950"/>
            <a:ext cx="5523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311700" y="7874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55600" lvl="1" marL="9144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indent="-342900" lvl="2" marL="13716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indent="-330200" lvl="3" marL="18288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1" name="Google Shape;21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11806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A446A"/>
              </a:buClr>
              <a:buSzPts val="3000"/>
              <a:buNone/>
              <a:defRPr sz="3000">
                <a:solidFill>
                  <a:srgbClr val="0A446A"/>
                </a:solidFill>
              </a:defRPr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9"/>
          <p:cNvSpPr txBox="1"/>
          <p:nvPr>
            <p:ph type="title"/>
          </p:nvPr>
        </p:nvSpPr>
        <p:spPr>
          <a:xfrm>
            <a:off x="265500" y="5888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6" name="Google Shape;36;p9"/>
          <p:cNvSpPr txBox="1"/>
          <p:nvPr>
            <p:ph idx="1" type="subTitle"/>
          </p:nvPr>
        </p:nvSpPr>
        <p:spPr>
          <a:xfrm>
            <a:off x="265500" y="2197050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EFD"/>
              </a:buClr>
              <a:buSzPts val="2100"/>
              <a:buNone/>
              <a:defRPr sz="2100">
                <a:solidFill>
                  <a:srgbClr val="0DBEFD"/>
                </a:solidFill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55600" lvl="1" marL="9144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indent="-342900" lvl="2" marL="13716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3pPr>
            <a:lvl4pPr indent="-330200" lvl="3" marL="18288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1" name="Google Shape;4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Trebuchet MS"/>
              <a:buNone/>
              <a:defRPr b="1" sz="2800"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7874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●"/>
              <a:defRPr sz="2200"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556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302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727475" y="1097425"/>
            <a:ext cx="5441700" cy="10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743350" y="2121750"/>
            <a:ext cx="4475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idx="2" type="subTitle"/>
          </p:nvPr>
        </p:nvSpPr>
        <p:spPr>
          <a:xfrm>
            <a:off x="819550" y="3531700"/>
            <a:ext cx="3401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Nome do Setor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311700" y="7874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729450" y="1093850"/>
            <a:ext cx="5353800" cy="143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Obrigado.</a:t>
            </a:r>
            <a:endParaRPr/>
          </a:p>
        </p:txBody>
      </p:sp>
      <p:sp>
        <p:nvSpPr>
          <p:cNvPr id="69" name="Google Shape;69;p16"/>
          <p:cNvSpPr txBox="1"/>
          <p:nvPr>
            <p:ph idx="2" type="title"/>
          </p:nvPr>
        </p:nvSpPr>
        <p:spPr>
          <a:xfrm>
            <a:off x="881850" y="3182125"/>
            <a:ext cx="5353800" cy="5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