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8" r:id="rId6"/>
    <p:sldId id="269" r:id="rId7"/>
    <p:sldId id="270" r:id="rId8"/>
    <p:sldId id="267" r:id="rId9"/>
    <p:sldId id="257" r:id="rId10"/>
    <p:sldId id="271" r:id="rId11"/>
    <p:sldId id="258" r:id="rId12"/>
    <p:sldId id="264" r:id="rId13"/>
    <p:sldId id="265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31904-BCD9-4E07-B024-52DA358A003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D022A0-B308-4622-8B70-1373F17EA4E0}">
      <dgm:prSet phldrT="[Texto]"/>
      <dgm:spPr/>
      <dgm:t>
        <a:bodyPr/>
        <a:lstStyle/>
        <a:p>
          <a:r>
            <a:rPr lang="pt-BR" dirty="0" smtClean="0"/>
            <a:t>Treinamentos</a:t>
          </a:r>
          <a:endParaRPr lang="pt-BR" dirty="0"/>
        </a:p>
      </dgm:t>
    </dgm:pt>
    <dgm:pt modelId="{C0523897-29B2-43B0-950C-0998AEFB335A}" type="parTrans" cxnId="{8881E0AE-ACA2-4E24-AB72-C9DB7FE23A90}">
      <dgm:prSet/>
      <dgm:spPr/>
      <dgm:t>
        <a:bodyPr/>
        <a:lstStyle/>
        <a:p>
          <a:endParaRPr lang="pt-BR"/>
        </a:p>
      </dgm:t>
    </dgm:pt>
    <dgm:pt modelId="{2FEA694B-C50E-48F6-9925-3585C267925E}" type="sibTrans" cxnId="{8881E0AE-ACA2-4E24-AB72-C9DB7FE23A90}">
      <dgm:prSet/>
      <dgm:spPr/>
      <dgm:t>
        <a:bodyPr/>
        <a:lstStyle/>
        <a:p>
          <a:endParaRPr lang="pt-BR"/>
        </a:p>
      </dgm:t>
    </dgm:pt>
    <dgm:pt modelId="{321750D8-139D-439C-BF67-E7347D8FA508}">
      <dgm:prSet phldrT="[Texto]"/>
      <dgm:spPr/>
      <dgm:t>
        <a:bodyPr/>
        <a:lstStyle/>
        <a:p>
          <a:r>
            <a:rPr lang="pt-BR" dirty="0" smtClean="0"/>
            <a:t>Carga</a:t>
          </a:r>
          <a:endParaRPr lang="pt-BR" dirty="0"/>
        </a:p>
      </dgm:t>
    </dgm:pt>
    <dgm:pt modelId="{1DBEA878-05DE-4770-9E0D-3298824FD3F8}" type="parTrans" cxnId="{8B5F1436-F6FF-48E1-B938-811B047D3563}">
      <dgm:prSet/>
      <dgm:spPr/>
      <dgm:t>
        <a:bodyPr/>
        <a:lstStyle/>
        <a:p>
          <a:endParaRPr lang="pt-BR"/>
        </a:p>
      </dgm:t>
    </dgm:pt>
    <dgm:pt modelId="{87AE8152-48AB-4F4A-90B2-2F9CFCE6FF35}" type="sibTrans" cxnId="{8B5F1436-F6FF-48E1-B938-811B047D3563}">
      <dgm:prSet/>
      <dgm:spPr/>
      <dgm:t>
        <a:bodyPr/>
        <a:lstStyle/>
        <a:p>
          <a:endParaRPr lang="pt-BR"/>
        </a:p>
      </dgm:t>
    </dgm:pt>
    <dgm:pt modelId="{A7D7BC3A-002A-4C52-B2A5-007EA7DEBF58}">
      <dgm:prSet phldrT="[Texto]"/>
      <dgm:spPr/>
      <dgm:t>
        <a:bodyPr/>
        <a:lstStyle/>
        <a:p>
          <a:r>
            <a:rPr lang="pt-BR" dirty="0" smtClean="0"/>
            <a:t>Volume</a:t>
          </a:r>
          <a:endParaRPr lang="pt-BR" dirty="0"/>
        </a:p>
      </dgm:t>
    </dgm:pt>
    <dgm:pt modelId="{04E4EB26-0132-4AEB-BDBA-612DF0E5F181}" type="parTrans" cxnId="{431A4B21-8441-4289-833C-1FFFE0ACB352}">
      <dgm:prSet/>
      <dgm:spPr/>
      <dgm:t>
        <a:bodyPr/>
        <a:lstStyle/>
        <a:p>
          <a:endParaRPr lang="pt-BR"/>
        </a:p>
      </dgm:t>
    </dgm:pt>
    <dgm:pt modelId="{64534BA6-44A0-46C7-B72D-EC0B242B6EF9}" type="sibTrans" cxnId="{431A4B21-8441-4289-833C-1FFFE0ACB352}">
      <dgm:prSet/>
      <dgm:spPr/>
      <dgm:t>
        <a:bodyPr/>
        <a:lstStyle/>
        <a:p>
          <a:endParaRPr lang="pt-BR"/>
        </a:p>
      </dgm:t>
    </dgm:pt>
    <dgm:pt modelId="{57FA264F-2A82-4AFE-9BAA-70654590F1F6}">
      <dgm:prSet phldrT="[Texto]"/>
      <dgm:spPr/>
      <dgm:t>
        <a:bodyPr/>
        <a:lstStyle/>
        <a:p>
          <a:r>
            <a:rPr lang="pt-BR" dirty="0" smtClean="0"/>
            <a:t>Metabolismo</a:t>
          </a:r>
          <a:endParaRPr lang="pt-BR" dirty="0"/>
        </a:p>
      </dgm:t>
    </dgm:pt>
    <dgm:pt modelId="{A79859DD-6510-4EE4-BF0E-CDFBACDB1251}" type="parTrans" cxnId="{2E07224B-D5B1-4129-A84B-A33BA528DEFF}">
      <dgm:prSet/>
      <dgm:spPr/>
      <dgm:t>
        <a:bodyPr/>
        <a:lstStyle/>
        <a:p>
          <a:endParaRPr lang="pt-BR"/>
        </a:p>
      </dgm:t>
    </dgm:pt>
    <dgm:pt modelId="{94ED7837-233B-43ED-858D-6DB514CC51E9}" type="sibTrans" cxnId="{2E07224B-D5B1-4129-A84B-A33BA528DEFF}">
      <dgm:prSet/>
      <dgm:spPr/>
      <dgm:t>
        <a:bodyPr/>
        <a:lstStyle/>
        <a:p>
          <a:endParaRPr lang="pt-BR"/>
        </a:p>
      </dgm:t>
    </dgm:pt>
    <dgm:pt modelId="{C07C4CC6-5612-429D-9EAA-F3E8787148EF}">
      <dgm:prSet phldrT="[Texto]"/>
      <dgm:spPr/>
      <dgm:t>
        <a:bodyPr/>
        <a:lstStyle/>
        <a:p>
          <a:r>
            <a:rPr lang="pt-BR" dirty="0" smtClean="0"/>
            <a:t>Catabolismo </a:t>
          </a:r>
          <a:endParaRPr lang="pt-BR" dirty="0"/>
        </a:p>
      </dgm:t>
    </dgm:pt>
    <dgm:pt modelId="{17F5F054-0095-41A5-96A7-B2D5175A6B0F}" type="parTrans" cxnId="{37D13B88-FAD8-42BC-90CF-91B79A5FCC8C}">
      <dgm:prSet/>
      <dgm:spPr/>
      <dgm:t>
        <a:bodyPr/>
        <a:lstStyle/>
        <a:p>
          <a:endParaRPr lang="pt-BR"/>
        </a:p>
      </dgm:t>
    </dgm:pt>
    <dgm:pt modelId="{3C5A0304-4DC0-4849-8B67-5B76057CF5F6}" type="sibTrans" cxnId="{37D13B88-FAD8-42BC-90CF-91B79A5FCC8C}">
      <dgm:prSet/>
      <dgm:spPr/>
      <dgm:t>
        <a:bodyPr/>
        <a:lstStyle/>
        <a:p>
          <a:endParaRPr lang="pt-BR"/>
        </a:p>
      </dgm:t>
    </dgm:pt>
    <dgm:pt modelId="{0C59441B-C36C-414C-92AD-F70EEF6EBDCF}">
      <dgm:prSet phldrT="[Texto]"/>
      <dgm:spPr/>
      <dgm:t>
        <a:bodyPr/>
        <a:lstStyle/>
        <a:p>
          <a:r>
            <a:rPr lang="pt-BR" dirty="0" smtClean="0"/>
            <a:t>Estresse </a:t>
          </a:r>
          <a:r>
            <a:rPr lang="pt-BR" dirty="0" err="1" smtClean="0"/>
            <a:t>oxidativo</a:t>
          </a:r>
          <a:endParaRPr lang="pt-BR" dirty="0"/>
        </a:p>
      </dgm:t>
    </dgm:pt>
    <dgm:pt modelId="{1FE45086-7EE6-450E-BD68-6C36B9745AAF}" type="parTrans" cxnId="{C6198206-C35E-4ACD-A901-E360EC07D598}">
      <dgm:prSet/>
      <dgm:spPr/>
      <dgm:t>
        <a:bodyPr/>
        <a:lstStyle/>
        <a:p>
          <a:endParaRPr lang="pt-BR"/>
        </a:p>
      </dgm:t>
    </dgm:pt>
    <dgm:pt modelId="{A12FC3BB-B80C-4B00-96CE-F6639EB7DAD3}" type="sibTrans" cxnId="{C6198206-C35E-4ACD-A901-E360EC07D598}">
      <dgm:prSet/>
      <dgm:spPr/>
      <dgm:t>
        <a:bodyPr/>
        <a:lstStyle/>
        <a:p>
          <a:endParaRPr lang="pt-BR"/>
        </a:p>
      </dgm:t>
    </dgm:pt>
    <dgm:pt modelId="{85D35B23-87E4-42B7-852D-58F75D6B4873}">
      <dgm:prSet phldrT="[Texto]"/>
      <dgm:spPr/>
      <dgm:t>
        <a:bodyPr/>
        <a:lstStyle/>
        <a:p>
          <a:r>
            <a:rPr lang="pt-BR" dirty="0" smtClean="0"/>
            <a:t>Remuneração</a:t>
          </a:r>
          <a:endParaRPr lang="pt-BR" dirty="0"/>
        </a:p>
      </dgm:t>
    </dgm:pt>
    <dgm:pt modelId="{C0EEE7C2-CCBE-4DB9-889C-96F9C780C911}" type="parTrans" cxnId="{668BA58F-AD6F-4413-92D2-5F3C0B4A6C91}">
      <dgm:prSet/>
      <dgm:spPr/>
      <dgm:t>
        <a:bodyPr/>
        <a:lstStyle/>
        <a:p>
          <a:endParaRPr lang="pt-BR"/>
        </a:p>
      </dgm:t>
    </dgm:pt>
    <dgm:pt modelId="{AC699F0B-428B-4C51-814B-032DDB0973AE}" type="sibTrans" cxnId="{668BA58F-AD6F-4413-92D2-5F3C0B4A6C91}">
      <dgm:prSet/>
      <dgm:spPr/>
      <dgm:t>
        <a:bodyPr/>
        <a:lstStyle/>
        <a:p>
          <a:endParaRPr lang="pt-BR"/>
        </a:p>
      </dgm:t>
    </dgm:pt>
    <dgm:pt modelId="{2A4C29BB-8CCD-471D-8211-4830895C286B}">
      <dgm:prSet phldrT="[Texto]"/>
      <dgm:spPr/>
      <dgm:t>
        <a:bodyPr/>
        <a:lstStyle/>
        <a:p>
          <a:r>
            <a:rPr lang="pt-BR" dirty="0" smtClean="0"/>
            <a:t>Profissional</a:t>
          </a:r>
          <a:endParaRPr lang="pt-BR" dirty="0"/>
        </a:p>
      </dgm:t>
    </dgm:pt>
    <dgm:pt modelId="{7A2BFCB8-5D28-4DDA-BB76-E3518443367B}" type="parTrans" cxnId="{C0A66E92-FAFD-4568-8486-EECA3304CCE5}">
      <dgm:prSet/>
      <dgm:spPr/>
      <dgm:t>
        <a:bodyPr/>
        <a:lstStyle/>
        <a:p>
          <a:endParaRPr lang="pt-BR"/>
        </a:p>
      </dgm:t>
    </dgm:pt>
    <dgm:pt modelId="{873C0CD3-91E5-4B6A-BA77-AA448BB6C044}" type="sibTrans" cxnId="{C0A66E92-FAFD-4568-8486-EECA3304CCE5}">
      <dgm:prSet/>
      <dgm:spPr/>
      <dgm:t>
        <a:bodyPr/>
        <a:lstStyle/>
        <a:p>
          <a:endParaRPr lang="pt-BR"/>
        </a:p>
      </dgm:t>
    </dgm:pt>
    <dgm:pt modelId="{C1DCDB8A-D5A3-46CC-A511-528017C77821}">
      <dgm:prSet phldrT="[Texto]"/>
      <dgm:spPr/>
      <dgm:t>
        <a:bodyPr/>
        <a:lstStyle/>
        <a:p>
          <a:r>
            <a:rPr lang="pt-BR" dirty="0" smtClean="0"/>
            <a:t>Periodicidade</a:t>
          </a:r>
          <a:endParaRPr lang="pt-BR" dirty="0"/>
        </a:p>
      </dgm:t>
    </dgm:pt>
    <dgm:pt modelId="{B51F0692-3342-4679-A8CB-6B9F3C3885F4}" type="parTrans" cxnId="{84B5CD44-1FAA-4550-BC65-E275B7411479}">
      <dgm:prSet/>
      <dgm:spPr/>
      <dgm:t>
        <a:bodyPr/>
        <a:lstStyle/>
        <a:p>
          <a:endParaRPr lang="pt-BR"/>
        </a:p>
      </dgm:t>
    </dgm:pt>
    <dgm:pt modelId="{25B54658-A506-435E-8F64-AE356275FFD5}" type="sibTrans" cxnId="{84B5CD44-1FAA-4550-BC65-E275B7411479}">
      <dgm:prSet/>
      <dgm:spPr/>
      <dgm:t>
        <a:bodyPr/>
        <a:lstStyle/>
        <a:p>
          <a:endParaRPr lang="pt-BR"/>
        </a:p>
      </dgm:t>
    </dgm:pt>
    <dgm:pt modelId="{AC30CF0E-EC89-40F3-96A3-3EC875DF0452}">
      <dgm:prSet phldrT="[Texto]"/>
      <dgm:spPr/>
      <dgm:t>
        <a:bodyPr/>
        <a:lstStyle/>
        <a:p>
          <a:r>
            <a:rPr lang="pt-BR" dirty="0" smtClean="0"/>
            <a:t>Microlesões e estado pró-inflamatório</a:t>
          </a:r>
          <a:endParaRPr lang="pt-BR" dirty="0"/>
        </a:p>
      </dgm:t>
    </dgm:pt>
    <dgm:pt modelId="{59AFD6C8-F797-45F2-801F-FF74AF952DCA}" type="parTrans" cxnId="{0AD47B07-837E-4729-A44F-99D2D30CC7F3}">
      <dgm:prSet/>
      <dgm:spPr/>
      <dgm:t>
        <a:bodyPr/>
        <a:lstStyle/>
        <a:p>
          <a:endParaRPr lang="pt-BR"/>
        </a:p>
      </dgm:t>
    </dgm:pt>
    <dgm:pt modelId="{0BCE862F-6761-4D6B-91D2-69B0F188721A}" type="sibTrans" cxnId="{0AD47B07-837E-4729-A44F-99D2D30CC7F3}">
      <dgm:prSet/>
      <dgm:spPr/>
      <dgm:t>
        <a:bodyPr/>
        <a:lstStyle/>
        <a:p>
          <a:endParaRPr lang="pt-BR"/>
        </a:p>
      </dgm:t>
    </dgm:pt>
    <dgm:pt modelId="{C05FBBA8-23CF-439C-A48B-56575C9E8DC1}">
      <dgm:prSet phldrT="[Texto]"/>
      <dgm:spPr/>
      <dgm:t>
        <a:bodyPr/>
        <a:lstStyle/>
        <a:p>
          <a:r>
            <a:rPr lang="pt-BR" dirty="0" smtClean="0"/>
            <a:t>Necessidades Nutricionais</a:t>
          </a:r>
          <a:endParaRPr lang="pt-BR" dirty="0"/>
        </a:p>
      </dgm:t>
    </dgm:pt>
    <dgm:pt modelId="{F1C75F32-A836-4844-AC1B-7385A7FF0FD5}" type="parTrans" cxnId="{55E5FCFB-BF55-46F1-85AD-C30FFEF48480}">
      <dgm:prSet/>
      <dgm:spPr/>
      <dgm:t>
        <a:bodyPr/>
        <a:lstStyle/>
        <a:p>
          <a:endParaRPr lang="pt-BR"/>
        </a:p>
      </dgm:t>
    </dgm:pt>
    <dgm:pt modelId="{F5CC4AF4-5E20-45D9-A40C-95FC81E7E7CF}" type="sibTrans" cxnId="{55E5FCFB-BF55-46F1-85AD-C30FFEF48480}">
      <dgm:prSet/>
      <dgm:spPr/>
      <dgm:t>
        <a:bodyPr/>
        <a:lstStyle/>
        <a:p>
          <a:endParaRPr lang="pt-BR"/>
        </a:p>
      </dgm:t>
    </dgm:pt>
    <dgm:pt modelId="{10855E8D-3A15-4A2C-B5DF-5477E2B62FD6}">
      <dgm:prSet phldrT="[Texto]"/>
      <dgm:spPr/>
      <dgm:t>
        <a:bodyPr/>
        <a:lstStyle/>
        <a:p>
          <a:r>
            <a:rPr lang="pt-BR" dirty="0" smtClean="0"/>
            <a:t>Energéticas</a:t>
          </a:r>
          <a:endParaRPr lang="pt-BR" dirty="0"/>
        </a:p>
      </dgm:t>
    </dgm:pt>
    <dgm:pt modelId="{3D3C547A-C19D-4513-BA5E-36A9406870B8}" type="parTrans" cxnId="{E91156F9-EA72-4108-8942-59A7FE87941D}">
      <dgm:prSet/>
      <dgm:spPr/>
      <dgm:t>
        <a:bodyPr/>
        <a:lstStyle/>
        <a:p>
          <a:endParaRPr lang="pt-BR"/>
        </a:p>
      </dgm:t>
    </dgm:pt>
    <dgm:pt modelId="{CBF6D9C8-23AE-4BCA-89A5-607B8E02D9E6}" type="sibTrans" cxnId="{E91156F9-EA72-4108-8942-59A7FE87941D}">
      <dgm:prSet/>
      <dgm:spPr/>
      <dgm:t>
        <a:bodyPr/>
        <a:lstStyle/>
        <a:p>
          <a:endParaRPr lang="pt-BR"/>
        </a:p>
      </dgm:t>
    </dgm:pt>
    <dgm:pt modelId="{A59E0226-9F68-49EC-A172-FBB86F558A3B}">
      <dgm:prSet phldrT="[Texto]"/>
      <dgm:spPr/>
      <dgm:t>
        <a:bodyPr/>
        <a:lstStyle/>
        <a:p>
          <a:r>
            <a:rPr lang="pt-BR" dirty="0" smtClean="0"/>
            <a:t>Estruturais</a:t>
          </a:r>
          <a:endParaRPr lang="pt-BR" dirty="0"/>
        </a:p>
      </dgm:t>
    </dgm:pt>
    <dgm:pt modelId="{E1EDA1F7-B110-41D6-BC2F-AE15BD88D5D5}" type="parTrans" cxnId="{CDD23259-760D-4C4C-80B1-A3516DC936A6}">
      <dgm:prSet/>
      <dgm:spPr/>
      <dgm:t>
        <a:bodyPr/>
        <a:lstStyle/>
        <a:p>
          <a:endParaRPr lang="pt-BR"/>
        </a:p>
      </dgm:t>
    </dgm:pt>
    <dgm:pt modelId="{C23BC9A5-7D88-4A69-B28A-E96099BA4D23}" type="sibTrans" cxnId="{CDD23259-760D-4C4C-80B1-A3516DC936A6}">
      <dgm:prSet/>
      <dgm:spPr/>
      <dgm:t>
        <a:bodyPr/>
        <a:lstStyle/>
        <a:p>
          <a:endParaRPr lang="pt-BR"/>
        </a:p>
      </dgm:t>
    </dgm:pt>
    <dgm:pt modelId="{A4C6837E-BAFE-4601-ADE8-1FEA489B5FE7}">
      <dgm:prSet phldrT="[Texto]"/>
      <dgm:spPr/>
      <dgm:t>
        <a:bodyPr/>
        <a:lstStyle/>
        <a:p>
          <a:r>
            <a:rPr lang="pt-BR" dirty="0" smtClean="0"/>
            <a:t>Antioxidantes</a:t>
          </a:r>
          <a:endParaRPr lang="pt-BR" dirty="0"/>
        </a:p>
      </dgm:t>
    </dgm:pt>
    <dgm:pt modelId="{1639E57E-3239-453A-A777-161A941784D3}" type="parTrans" cxnId="{374EDD87-0EC3-46B1-9B74-B08E273958AF}">
      <dgm:prSet/>
      <dgm:spPr/>
      <dgm:t>
        <a:bodyPr/>
        <a:lstStyle/>
        <a:p>
          <a:endParaRPr lang="pt-BR"/>
        </a:p>
      </dgm:t>
    </dgm:pt>
    <dgm:pt modelId="{B5D091F9-0FD0-40A8-BF23-5340D013D45B}" type="sibTrans" cxnId="{374EDD87-0EC3-46B1-9B74-B08E273958AF}">
      <dgm:prSet/>
      <dgm:spPr/>
      <dgm:t>
        <a:bodyPr/>
        <a:lstStyle/>
        <a:p>
          <a:endParaRPr lang="pt-BR"/>
        </a:p>
      </dgm:t>
    </dgm:pt>
    <dgm:pt modelId="{C0D6C466-7085-41A8-895F-0AC95814542D}">
      <dgm:prSet phldrT="[Texto]"/>
      <dgm:spPr/>
      <dgm:t>
        <a:bodyPr/>
        <a:lstStyle/>
        <a:p>
          <a:r>
            <a:rPr lang="pt-BR" dirty="0" smtClean="0"/>
            <a:t>Contração muscular</a:t>
          </a:r>
          <a:endParaRPr lang="pt-BR" dirty="0"/>
        </a:p>
      </dgm:t>
    </dgm:pt>
    <dgm:pt modelId="{279AF684-FDFF-4FD6-9F64-0EF65D216565}" type="parTrans" cxnId="{90158771-C866-4447-8A43-77F692C9EFD8}">
      <dgm:prSet/>
      <dgm:spPr/>
      <dgm:t>
        <a:bodyPr/>
        <a:lstStyle/>
        <a:p>
          <a:endParaRPr lang="pt-BR"/>
        </a:p>
      </dgm:t>
    </dgm:pt>
    <dgm:pt modelId="{2DF74969-BDEF-4678-922A-50510727F024}" type="sibTrans" cxnId="{90158771-C866-4447-8A43-77F692C9EFD8}">
      <dgm:prSet/>
      <dgm:spPr/>
      <dgm:t>
        <a:bodyPr/>
        <a:lstStyle/>
        <a:p>
          <a:endParaRPr lang="pt-BR"/>
        </a:p>
      </dgm:t>
    </dgm:pt>
    <dgm:pt modelId="{79776882-3F0B-4602-8504-14DEE9C3260A}" type="pres">
      <dgm:prSet presAssocID="{D4D31904-BCD9-4E07-B024-52DA358A0039}" presName="Name0" presStyleCnt="0">
        <dgm:presLayoutVars>
          <dgm:dir/>
          <dgm:animLvl val="lvl"/>
          <dgm:resizeHandles val="exact"/>
        </dgm:presLayoutVars>
      </dgm:prSet>
      <dgm:spPr/>
    </dgm:pt>
    <dgm:pt modelId="{2A29642F-0546-46EB-85DA-BB2313B24C5A}" type="pres">
      <dgm:prSet presAssocID="{FDD022A0-B308-4622-8B70-1373F17EA4E0}" presName="composite" presStyleCnt="0"/>
      <dgm:spPr/>
    </dgm:pt>
    <dgm:pt modelId="{A936848B-AE96-42E4-9E28-6427DB2D49E9}" type="pres">
      <dgm:prSet presAssocID="{FDD022A0-B308-4622-8B70-1373F17EA4E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9FA761-1840-41DD-A2FC-CAD9AE58747A}" type="pres">
      <dgm:prSet presAssocID="{FDD022A0-B308-4622-8B70-1373F17EA4E0}" presName="desTx" presStyleLbl="alignAccFollowNode1" presStyleIdx="0" presStyleCnt="4">
        <dgm:presLayoutVars>
          <dgm:bulletEnabled val="1"/>
        </dgm:presLayoutVars>
      </dgm:prSet>
      <dgm:spPr/>
    </dgm:pt>
    <dgm:pt modelId="{373A7949-587D-4AA2-B559-EF652508D309}" type="pres">
      <dgm:prSet presAssocID="{2FEA694B-C50E-48F6-9925-3585C267925E}" presName="space" presStyleCnt="0"/>
      <dgm:spPr/>
    </dgm:pt>
    <dgm:pt modelId="{DBD89B35-98A4-4FFE-A5AB-D19D708D560F}" type="pres">
      <dgm:prSet presAssocID="{57FA264F-2A82-4AFE-9BAA-70654590F1F6}" presName="composite" presStyleCnt="0"/>
      <dgm:spPr/>
    </dgm:pt>
    <dgm:pt modelId="{ADD4D9F6-FBFF-44DD-8F3B-C0B239E6F0C7}" type="pres">
      <dgm:prSet presAssocID="{57FA264F-2A82-4AFE-9BAA-70654590F1F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8007236-E46E-44A3-B71E-34FEE35DDE39}" type="pres">
      <dgm:prSet presAssocID="{57FA264F-2A82-4AFE-9BAA-70654590F1F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6409BD-C12C-43E5-A1A8-58CD3C0B1883}" type="pres">
      <dgm:prSet presAssocID="{94ED7837-233B-43ED-858D-6DB514CC51E9}" presName="space" presStyleCnt="0"/>
      <dgm:spPr/>
    </dgm:pt>
    <dgm:pt modelId="{51681B26-0264-41F0-96D8-6FD897FBDEAE}" type="pres">
      <dgm:prSet presAssocID="{85D35B23-87E4-42B7-852D-58F75D6B4873}" presName="composite" presStyleCnt="0"/>
      <dgm:spPr/>
    </dgm:pt>
    <dgm:pt modelId="{A6361364-4551-4D89-ACD9-DBE41ED7AF64}" type="pres">
      <dgm:prSet presAssocID="{85D35B23-87E4-42B7-852D-58F75D6B487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394638-DE27-4C41-81A0-134374653B77}" type="pres">
      <dgm:prSet presAssocID="{85D35B23-87E4-42B7-852D-58F75D6B487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181582-218C-48C1-AC4C-C12315D40592}" type="pres">
      <dgm:prSet presAssocID="{AC699F0B-428B-4C51-814B-032DDB0973AE}" presName="space" presStyleCnt="0"/>
      <dgm:spPr/>
    </dgm:pt>
    <dgm:pt modelId="{D1369806-33DE-46D9-B2D1-C34217DF0E35}" type="pres">
      <dgm:prSet presAssocID="{C05FBBA8-23CF-439C-A48B-56575C9E8DC1}" presName="composite" presStyleCnt="0"/>
      <dgm:spPr/>
    </dgm:pt>
    <dgm:pt modelId="{A69EB027-E680-4EB1-BFB3-2C5C168C018E}" type="pres">
      <dgm:prSet presAssocID="{C05FBBA8-23CF-439C-A48B-56575C9E8DC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FBB1C18-D654-49CF-9ACA-CC77FB298E94}" type="pres">
      <dgm:prSet presAssocID="{C05FBBA8-23CF-439C-A48B-56575C9E8DC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9EEF1E-57F3-4EBE-9C66-4DF38C48F934}" type="presOf" srcId="{C05FBBA8-23CF-439C-A48B-56575C9E8DC1}" destId="{A69EB027-E680-4EB1-BFB3-2C5C168C018E}" srcOrd="0" destOrd="0" presId="urn:microsoft.com/office/officeart/2005/8/layout/hList1"/>
    <dgm:cxn modelId="{4A8DC509-2796-4143-B136-CCAEF13C6008}" type="presOf" srcId="{C0D6C466-7085-41A8-895F-0AC95814542D}" destId="{4FBB1C18-D654-49CF-9ACA-CC77FB298E94}" srcOrd="0" destOrd="3" presId="urn:microsoft.com/office/officeart/2005/8/layout/hList1"/>
    <dgm:cxn modelId="{A1A6E5B9-3FB1-4343-8E48-A27A8B682877}" type="presOf" srcId="{10855E8D-3A15-4A2C-B5DF-5477E2B62FD6}" destId="{4FBB1C18-D654-49CF-9ACA-CC77FB298E94}" srcOrd="0" destOrd="0" presId="urn:microsoft.com/office/officeart/2005/8/layout/hList1"/>
    <dgm:cxn modelId="{F5476CF5-D3B9-4EA2-A623-D92F01C87B59}" type="presOf" srcId="{0C59441B-C36C-414C-92AD-F70EEF6EBDCF}" destId="{D8007236-E46E-44A3-B71E-34FEE35DDE39}" srcOrd="0" destOrd="1" presId="urn:microsoft.com/office/officeart/2005/8/layout/hList1"/>
    <dgm:cxn modelId="{90158771-C866-4447-8A43-77F692C9EFD8}" srcId="{C05FBBA8-23CF-439C-A48B-56575C9E8DC1}" destId="{C0D6C466-7085-41A8-895F-0AC95814542D}" srcOrd="3" destOrd="0" parTransId="{279AF684-FDFF-4FD6-9F64-0EF65D216565}" sibTransId="{2DF74969-BDEF-4678-922A-50510727F024}"/>
    <dgm:cxn modelId="{C6198206-C35E-4ACD-A901-E360EC07D598}" srcId="{57FA264F-2A82-4AFE-9BAA-70654590F1F6}" destId="{0C59441B-C36C-414C-92AD-F70EEF6EBDCF}" srcOrd="1" destOrd="0" parTransId="{1FE45086-7EE6-450E-BD68-6C36B9745AAF}" sibTransId="{A12FC3BB-B80C-4B00-96CE-F6639EB7DAD3}"/>
    <dgm:cxn modelId="{8B5F1436-F6FF-48E1-B938-811B047D3563}" srcId="{FDD022A0-B308-4622-8B70-1373F17EA4E0}" destId="{321750D8-139D-439C-BF67-E7347D8FA508}" srcOrd="0" destOrd="0" parTransId="{1DBEA878-05DE-4770-9E0D-3298824FD3F8}" sibTransId="{87AE8152-48AB-4F4A-90B2-2F9CFCE6FF35}"/>
    <dgm:cxn modelId="{0AD47B07-837E-4729-A44F-99D2D30CC7F3}" srcId="{57FA264F-2A82-4AFE-9BAA-70654590F1F6}" destId="{AC30CF0E-EC89-40F3-96A3-3EC875DF0452}" srcOrd="2" destOrd="0" parTransId="{59AFD6C8-F797-45F2-801F-FF74AF952DCA}" sibTransId="{0BCE862F-6761-4D6B-91D2-69B0F188721A}"/>
    <dgm:cxn modelId="{6A37C704-0F4B-48AD-8590-88F534B0CAFA}" type="presOf" srcId="{C1DCDB8A-D5A3-46CC-A511-528017C77821}" destId="{B19FA761-1840-41DD-A2FC-CAD9AE58747A}" srcOrd="0" destOrd="2" presId="urn:microsoft.com/office/officeart/2005/8/layout/hList1"/>
    <dgm:cxn modelId="{2E07224B-D5B1-4129-A84B-A33BA528DEFF}" srcId="{D4D31904-BCD9-4E07-B024-52DA358A0039}" destId="{57FA264F-2A82-4AFE-9BAA-70654590F1F6}" srcOrd="1" destOrd="0" parTransId="{A79859DD-6510-4EE4-BF0E-CDFBACDB1251}" sibTransId="{94ED7837-233B-43ED-858D-6DB514CC51E9}"/>
    <dgm:cxn modelId="{C0A66E92-FAFD-4568-8486-EECA3304CCE5}" srcId="{85D35B23-87E4-42B7-852D-58F75D6B4873}" destId="{2A4C29BB-8CCD-471D-8211-4830895C286B}" srcOrd="0" destOrd="0" parTransId="{7A2BFCB8-5D28-4DDA-BB76-E3518443367B}" sibTransId="{873C0CD3-91E5-4B6A-BA77-AA448BB6C044}"/>
    <dgm:cxn modelId="{FB22B745-9029-4EAE-A519-A06EFE1C9BAC}" type="presOf" srcId="{FDD022A0-B308-4622-8B70-1373F17EA4E0}" destId="{A936848B-AE96-42E4-9E28-6427DB2D49E9}" srcOrd="0" destOrd="0" presId="urn:microsoft.com/office/officeart/2005/8/layout/hList1"/>
    <dgm:cxn modelId="{55E5FCFB-BF55-46F1-85AD-C30FFEF48480}" srcId="{D4D31904-BCD9-4E07-B024-52DA358A0039}" destId="{C05FBBA8-23CF-439C-A48B-56575C9E8DC1}" srcOrd="3" destOrd="0" parTransId="{F1C75F32-A836-4844-AC1B-7385A7FF0FD5}" sibTransId="{F5CC4AF4-5E20-45D9-A40C-95FC81E7E7CF}"/>
    <dgm:cxn modelId="{CC96A638-5349-4EA3-918E-95B9A4711D9F}" type="presOf" srcId="{321750D8-139D-439C-BF67-E7347D8FA508}" destId="{B19FA761-1840-41DD-A2FC-CAD9AE58747A}" srcOrd="0" destOrd="0" presId="urn:microsoft.com/office/officeart/2005/8/layout/hList1"/>
    <dgm:cxn modelId="{77C25316-B11F-4341-8FCC-A452AB70E6AD}" type="presOf" srcId="{D4D31904-BCD9-4E07-B024-52DA358A0039}" destId="{79776882-3F0B-4602-8504-14DEE9C3260A}" srcOrd="0" destOrd="0" presId="urn:microsoft.com/office/officeart/2005/8/layout/hList1"/>
    <dgm:cxn modelId="{4AE0FDB9-ACEA-4422-AF52-78E4EC2EB989}" type="presOf" srcId="{85D35B23-87E4-42B7-852D-58F75D6B4873}" destId="{A6361364-4551-4D89-ACD9-DBE41ED7AF64}" srcOrd="0" destOrd="0" presId="urn:microsoft.com/office/officeart/2005/8/layout/hList1"/>
    <dgm:cxn modelId="{E91156F9-EA72-4108-8942-59A7FE87941D}" srcId="{C05FBBA8-23CF-439C-A48B-56575C9E8DC1}" destId="{10855E8D-3A15-4A2C-B5DF-5477E2B62FD6}" srcOrd="0" destOrd="0" parTransId="{3D3C547A-C19D-4513-BA5E-36A9406870B8}" sibTransId="{CBF6D9C8-23AE-4BCA-89A5-607B8E02D9E6}"/>
    <dgm:cxn modelId="{18320DF6-4988-496B-A54D-C6F4213E750F}" type="presOf" srcId="{A59E0226-9F68-49EC-A172-FBB86F558A3B}" destId="{4FBB1C18-D654-49CF-9ACA-CC77FB298E94}" srcOrd="0" destOrd="1" presId="urn:microsoft.com/office/officeart/2005/8/layout/hList1"/>
    <dgm:cxn modelId="{668BA58F-AD6F-4413-92D2-5F3C0B4A6C91}" srcId="{D4D31904-BCD9-4E07-B024-52DA358A0039}" destId="{85D35B23-87E4-42B7-852D-58F75D6B4873}" srcOrd="2" destOrd="0" parTransId="{C0EEE7C2-CCBE-4DB9-889C-96F9C780C911}" sibTransId="{AC699F0B-428B-4C51-814B-032DDB0973AE}"/>
    <dgm:cxn modelId="{CDD23259-760D-4C4C-80B1-A3516DC936A6}" srcId="{C05FBBA8-23CF-439C-A48B-56575C9E8DC1}" destId="{A59E0226-9F68-49EC-A172-FBB86F558A3B}" srcOrd="1" destOrd="0" parTransId="{E1EDA1F7-B110-41D6-BC2F-AE15BD88D5D5}" sibTransId="{C23BC9A5-7D88-4A69-B28A-E96099BA4D23}"/>
    <dgm:cxn modelId="{8881E0AE-ACA2-4E24-AB72-C9DB7FE23A90}" srcId="{D4D31904-BCD9-4E07-B024-52DA358A0039}" destId="{FDD022A0-B308-4622-8B70-1373F17EA4E0}" srcOrd="0" destOrd="0" parTransId="{C0523897-29B2-43B0-950C-0998AEFB335A}" sibTransId="{2FEA694B-C50E-48F6-9925-3585C267925E}"/>
    <dgm:cxn modelId="{84B5CD44-1FAA-4550-BC65-E275B7411479}" srcId="{FDD022A0-B308-4622-8B70-1373F17EA4E0}" destId="{C1DCDB8A-D5A3-46CC-A511-528017C77821}" srcOrd="2" destOrd="0" parTransId="{B51F0692-3342-4679-A8CB-6B9F3C3885F4}" sibTransId="{25B54658-A506-435E-8F64-AE356275FFD5}"/>
    <dgm:cxn modelId="{431A4B21-8441-4289-833C-1FFFE0ACB352}" srcId="{FDD022A0-B308-4622-8B70-1373F17EA4E0}" destId="{A7D7BC3A-002A-4C52-B2A5-007EA7DEBF58}" srcOrd="1" destOrd="0" parTransId="{04E4EB26-0132-4AEB-BDBA-612DF0E5F181}" sibTransId="{64534BA6-44A0-46C7-B72D-EC0B242B6EF9}"/>
    <dgm:cxn modelId="{76DF1F59-D8ED-497A-9FDA-EDBC19C225FF}" type="presOf" srcId="{A7D7BC3A-002A-4C52-B2A5-007EA7DEBF58}" destId="{B19FA761-1840-41DD-A2FC-CAD9AE58747A}" srcOrd="0" destOrd="1" presId="urn:microsoft.com/office/officeart/2005/8/layout/hList1"/>
    <dgm:cxn modelId="{D1532144-FA60-4C86-83B8-6FA59E1C91EE}" type="presOf" srcId="{57FA264F-2A82-4AFE-9BAA-70654590F1F6}" destId="{ADD4D9F6-FBFF-44DD-8F3B-C0B239E6F0C7}" srcOrd="0" destOrd="0" presId="urn:microsoft.com/office/officeart/2005/8/layout/hList1"/>
    <dgm:cxn modelId="{03101630-F1FE-4A1D-A5EC-1D158F448627}" type="presOf" srcId="{AC30CF0E-EC89-40F3-96A3-3EC875DF0452}" destId="{D8007236-E46E-44A3-B71E-34FEE35DDE39}" srcOrd="0" destOrd="2" presId="urn:microsoft.com/office/officeart/2005/8/layout/hList1"/>
    <dgm:cxn modelId="{925FE840-ACF8-4738-A657-080A32FC5F55}" type="presOf" srcId="{C07C4CC6-5612-429D-9EAA-F3E8787148EF}" destId="{D8007236-E46E-44A3-B71E-34FEE35DDE39}" srcOrd="0" destOrd="0" presId="urn:microsoft.com/office/officeart/2005/8/layout/hList1"/>
    <dgm:cxn modelId="{479799E4-8ED9-44F8-8765-FCF2F83EDD5A}" type="presOf" srcId="{2A4C29BB-8CCD-471D-8211-4830895C286B}" destId="{75394638-DE27-4C41-81A0-134374653B77}" srcOrd="0" destOrd="0" presId="urn:microsoft.com/office/officeart/2005/8/layout/hList1"/>
    <dgm:cxn modelId="{374EDD87-0EC3-46B1-9B74-B08E273958AF}" srcId="{C05FBBA8-23CF-439C-A48B-56575C9E8DC1}" destId="{A4C6837E-BAFE-4601-ADE8-1FEA489B5FE7}" srcOrd="2" destOrd="0" parTransId="{1639E57E-3239-453A-A777-161A941784D3}" sibTransId="{B5D091F9-0FD0-40A8-BF23-5340D013D45B}"/>
    <dgm:cxn modelId="{37D13B88-FAD8-42BC-90CF-91B79A5FCC8C}" srcId="{57FA264F-2A82-4AFE-9BAA-70654590F1F6}" destId="{C07C4CC6-5612-429D-9EAA-F3E8787148EF}" srcOrd="0" destOrd="0" parTransId="{17F5F054-0095-41A5-96A7-B2D5175A6B0F}" sibTransId="{3C5A0304-4DC0-4849-8B67-5B76057CF5F6}"/>
    <dgm:cxn modelId="{07EFB396-2C64-4D6C-8AFF-53247183982C}" type="presOf" srcId="{A4C6837E-BAFE-4601-ADE8-1FEA489B5FE7}" destId="{4FBB1C18-D654-49CF-9ACA-CC77FB298E94}" srcOrd="0" destOrd="2" presId="urn:microsoft.com/office/officeart/2005/8/layout/hList1"/>
    <dgm:cxn modelId="{1A4161A9-B61C-4246-AFC4-2BC2AA0F536C}" type="presParOf" srcId="{79776882-3F0B-4602-8504-14DEE9C3260A}" destId="{2A29642F-0546-46EB-85DA-BB2313B24C5A}" srcOrd="0" destOrd="0" presId="urn:microsoft.com/office/officeart/2005/8/layout/hList1"/>
    <dgm:cxn modelId="{3C3BE9C6-63D7-41BF-AD51-3A1A62D8D763}" type="presParOf" srcId="{2A29642F-0546-46EB-85DA-BB2313B24C5A}" destId="{A936848B-AE96-42E4-9E28-6427DB2D49E9}" srcOrd="0" destOrd="0" presId="urn:microsoft.com/office/officeart/2005/8/layout/hList1"/>
    <dgm:cxn modelId="{C868BB56-C301-414A-8503-777043CF5977}" type="presParOf" srcId="{2A29642F-0546-46EB-85DA-BB2313B24C5A}" destId="{B19FA761-1840-41DD-A2FC-CAD9AE58747A}" srcOrd="1" destOrd="0" presId="urn:microsoft.com/office/officeart/2005/8/layout/hList1"/>
    <dgm:cxn modelId="{92DFFF19-F907-4B70-B5F8-2AA76C436587}" type="presParOf" srcId="{79776882-3F0B-4602-8504-14DEE9C3260A}" destId="{373A7949-587D-4AA2-B559-EF652508D309}" srcOrd="1" destOrd="0" presId="urn:microsoft.com/office/officeart/2005/8/layout/hList1"/>
    <dgm:cxn modelId="{88E3BBD0-7247-4F23-B0B0-DE0B19506103}" type="presParOf" srcId="{79776882-3F0B-4602-8504-14DEE9C3260A}" destId="{DBD89B35-98A4-4FFE-A5AB-D19D708D560F}" srcOrd="2" destOrd="0" presId="urn:microsoft.com/office/officeart/2005/8/layout/hList1"/>
    <dgm:cxn modelId="{CFE184AB-E87B-4AE7-B6B9-BDBE3F734146}" type="presParOf" srcId="{DBD89B35-98A4-4FFE-A5AB-D19D708D560F}" destId="{ADD4D9F6-FBFF-44DD-8F3B-C0B239E6F0C7}" srcOrd="0" destOrd="0" presId="urn:microsoft.com/office/officeart/2005/8/layout/hList1"/>
    <dgm:cxn modelId="{65CB6770-DA10-44E8-8E28-FEA381B27A64}" type="presParOf" srcId="{DBD89B35-98A4-4FFE-A5AB-D19D708D560F}" destId="{D8007236-E46E-44A3-B71E-34FEE35DDE39}" srcOrd="1" destOrd="0" presId="urn:microsoft.com/office/officeart/2005/8/layout/hList1"/>
    <dgm:cxn modelId="{0FAE5C04-C47E-48E8-9345-7C5666D0DBB2}" type="presParOf" srcId="{79776882-3F0B-4602-8504-14DEE9C3260A}" destId="{2E6409BD-C12C-43E5-A1A8-58CD3C0B1883}" srcOrd="3" destOrd="0" presId="urn:microsoft.com/office/officeart/2005/8/layout/hList1"/>
    <dgm:cxn modelId="{5A1F29DF-9C99-46CD-B860-FE5CDC2B9178}" type="presParOf" srcId="{79776882-3F0B-4602-8504-14DEE9C3260A}" destId="{51681B26-0264-41F0-96D8-6FD897FBDEAE}" srcOrd="4" destOrd="0" presId="urn:microsoft.com/office/officeart/2005/8/layout/hList1"/>
    <dgm:cxn modelId="{60DE7741-A908-4804-85E4-4698AFC2E47A}" type="presParOf" srcId="{51681B26-0264-41F0-96D8-6FD897FBDEAE}" destId="{A6361364-4551-4D89-ACD9-DBE41ED7AF64}" srcOrd="0" destOrd="0" presId="urn:microsoft.com/office/officeart/2005/8/layout/hList1"/>
    <dgm:cxn modelId="{244A7FB1-0389-4607-A728-BBA914115568}" type="presParOf" srcId="{51681B26-0264-41F0-96D8-6FD897FBDEAE}" destId="{75394638-DE27-4C41-81A0-134374653B77}" srcOrd="1" destOrd="0" presId="urn:microsoft.com/office/officeart/2005/8/layout/hList1"/>
    <dgm:cxn modelId="{D4887708-AFFD-45E7-8EE2-7552DD1E728B}" type="presParOf" srcId="{79776882-3F0B-4602-8504-14DEE9C3260A}" destId="{E2181582-218C-48C1-AC4C-C12315D40592}" srcOrd="5" destOrd="0" presId="urn:microsoft.com/office/officeart/2005/8/layout/hList1"/>
    <dgm:cxn modelId="{BE7D5B2E-E4A9-4973-8F37-94D353E40AC5}" type="presParOf" srcId="{79776882-3F0B-4602-8504-14DEE9C3260A}" destId="{D1369806-33DE-46D9-B2D1-C34217DF0E35}" srcOrd="6" destOrd="0" presId="urn:microsoft.com/office/officeart/2005/8/layout/hList1"/>
    <dgm:cxn modelId="{595E0268-7FF0-4D97-ABA4-3EE6CA2EB98E}" type="presParOf" srcId="{D1369806-33DE-46D9-B2D1-C34217DF0E35}" destId="{A69EB027-E680-4EB1-BFB3-2C5C168C018E}" srcOrd="0" destOrd="0" presId="urn:microsoft.com/office/officeart/2005/8/layout/hList1"/>
    <dgm:cxn modelId="{4E73483A-4A1B-436E-8765-93DCAB685436}" type="presParOf" srcId="{D1369806-33DE-46D9-B2D1-C34217DF0E35}" destId="{4FBB1C18-D654-49CF-9ACA-CC77FB298E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E25757-F961-4ECF-B8FA-D1C15AF586D3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561EBAFA-5E47-4AE2-B515-5D0794F282F0}">
      <dgm:prSet phldrT="[Texto]"/>
      <dgm:spPr/>
      <dgm:t>
        <a:bodyPr/>
        <a:lstStyle/>
        <a:p>
          <a:r>
            <a:rPr lang="pt-BR" dirty="0" smtClean="0"/>
            <a:t>Bioquímica</a:t>
          </a:r>
          <a:endParaRPr lang="pt-BR" dirty="0"/>
        </a:p>
      </dgm:t>
    </dgm:pt>
    <dgm:pt modelId="{53E4D81F-0864-46B6-93B8-84D102750E69}" type="parTrans" cxnId="{47B68FE8-3E8C-49A9-AE81-74E8DE6DD0A5}">
      <dgm:prSet/>
      <dgm:spPr/>
      <dgm:t>
        <a:bodyPr/>
        <a:lstStyle/>
        <a:p>
          <a:endParaRPr lang="pt-BR"/>
        </a:p>
      </dgm:t>
    </dgm:pt>
    <dgm:pt modelId="{2998D77E-80D8-4AE5-9613-5E8DC1109D60}" type="sibTrans" cxnId="{47B68FE8-3E8C-49A9-AE81-74E8DE6DD0A5}">
      <dgm:prSet/>
      <dgm:spPr/>
      <dgm:t>
        <a:bodyPr/>
        <a:lstStyle/>
        <a:p>
          <a:endParaRPr lang="pt-BR"/>
        </a:p>
      </dgm:t>
    </dgm:pt>
    <dgm:pt modelId="{2BE96F66-5B64-4F98-BB51-FDA6C9F6C1DF}">
      <dgm:prSet phldrT="[Texto]"/>
      <dgm:spPr/>
      <dgm:t>
        <a:bodyPr/>
        <a:lstStyle/>
        <a:p>
          <a:r>
            <a:rPr lang="pt-BR" dirty="0" smtClean="0"/>
            <a:t>Biomarcadores de estado nutricional</a:t>
          </a:r>
          <a:endParaRPr lang="pt-BR" dirty="0"/>
        </a:p>
      </dgm:t>
    </dgm:pt>
    <dgm:pt modelId="{3836B36C-A848-4440-ABB3-6BC7A77F6906}" type="parTrans" cxnId="{34E720BB-30A0-4479-938C-67D020EE31A3}">
      <dgm:prSet/>
      <dgm:spPr/>
      <dgm:t>
        <a:bodyPr/>
        <a:lstStyle/>
        <a:p>
          <a:endParaRPr lang="pt-BR"/>
        </a:p>
      </dgm:t>
    </dgm:pt>
    <dgm:pt modelId="{3C9B052B-F9FE-4588-BBBB-1D14712C3366}" type="sibTrans" cxnId="{34E720BB-30A0-4479-938C-67D020EE31A3}">
      <dgm:prSet/>
      <dgm:spPr/>
      <dgm:t>
        <a:bodyPr/>
        <a:lstStyle/>
        <a:p>
          <a:endParaRPr lang="pt-BR"/>
        </a:p>
      </dgm:t>
    </dgm:pt>
    <dgm:pt modelId="{710D63BB-0A36-44F9-9238-A50640862280}">
      <dgm:prSet phldrT="[Texto]"/>
      <dgm:spPr/>
      <dgm:t>
        <a:bodyPr/>
        <a:lstStyle/>
        <a:p>
          <a:r>
            <a:rPr lang="pt-BR" dirty="0" smtClean="0"/>
            <a:t>Deficiências nutricionais</a:t>
          </a:r>
          <a:endParaRPr lang="pt-BR" dirty="0"/>
        </a:p>
      </dgm:t>
    </dgm:pt>
    <dgm:pt modelId="{B692CD5D-859A-4391-8759-41AFB94D62FB}" type="parTrans" cxnId="{5F1B9C06-F80C-45C3-B24D-BF731577C451}">
      <dgm:prSet/>
      <dgm:spPr/>
      <dgm:t>
        <a:bodyPr/>
        <a:lstStyle/>
        <a:p>
          <a:endParaRPr lang="pt-BR"/>
        </a:p>
      </dgm:t>
    </dgm:pt>
    <dgm:pt modelId="{6B194BA1-9528-4F84-9D29-18498E41ACB0}" type="sibTrans" cxnId="{5F1B9C06-F80C-45C3-B24D-BF731577C451}">
      <dgm:prSet/>
      <dgm:spPr/>
      <dgm:t>
        <a:bodyPr/>
        <a:lstStyle/>
        <a:p>
          <a:endParaRPr lang="pt-BR"/>
        </a:p>
      </dgm:t>
    </dgm:pt>
    <dgm:pt modelId="{DF73B37D-C505-42C3-8B1A-AF0C91BE013B}">
      <dgm:prSet phldrT="[Texto]"/>
      <dgm:spPr/>
      <dgm:t>
        <a:bodyPr/>
        <a:lstStyle/>
        <a:p>
          <a:r>
            <a:rPr lang="pt-BR" dirty="0" smtClean="0"/>
            <a:t>Antropométrica</a:t>
          </a:r>
          <a:endParaRPr lang="pt-BR" dirty="0"/>
        </a:p>
      </dgm:t>
    </dgm:pt>
    <dgm:pt modelId="{1EE23B17-4E73-4ED3-9C0E-4D025D10F5D7}" type="parTrans" cxnId="{B676907A-3283-43DF-ADC9-BADC29AC0D12}">
      <dgm:prSet/>
      <dgm:spPr/>
      <dgm:t>
        <a:bodyPr/>
        <a:lstStyle/>
        <a:p>
          <a:endParaRPr lang="pt-BR"/>
        </a:p>
      </dgm:t>
    </dgm:pt>
    <dgm:pt modelId="{9DDF0304-891E-40E7-9F34-D7CE13C9125D}" type="sibTrans" cxnId="{B676907A-3283-43DF-ADC9-BADC29AC0D12}">
      <dgm:prSet/>
      <dgm:spPr/>
      <dgm:t>
        <a:bodyPr/>
        <a:lstStyle/>
        <a:p>
          <a:endParaRPr lang="pt-BR"/>
        </a:p>
      </dgm:t>
    </dgm:pt>
    <dgm:pt modelId="{BD92816B-88B1-41A5-9B4E-3732C860F890}">
      <dgm:prSet phldrT="[Texto]"/>
      <dgm:spPr/>
      <dgm:t>
        <a:bodyPr/>
        <a:lstStyle/>
        <a:p>
          <a:r>
            <a:rPr lang="pt-BR" dirty="0" err="1" smtClean="0"/>
            <a:t>Adipometria</a:t>
          </a:r>
          <a:r>
            <a:rPr lang="pt-BR" dirty="0" smtClean="0"/>
            <a:t>, bioimpedância</a:t>
          </a:r>
          <a:endParaRPr lang="pt-BR" dirty="0"/>
        </a:p>
      </dgm:t>
    </dgm:pt>
    <dgm:pt modelId="{235E97DD-7698-413B-80FE-902BC4892075}" type="parTrans" cxnId="{641447D1-1366-4653-AEAB-33DC71544E45}">
      <dgm:prSet/>
      <dgm:spPr/>
      <dgm:t>
        <a:bodyPr/>
        <a:lstStyle/>
        <a:p>
          <a:endParaRPr lang="pt-BR"/>
        </a:p>
      </dgm:t>
    </dgm:pt>
    <dgm:pt modelId="{1684EE58-815D-4707-A55C-83269C6AA466}" type="sibTrans" cxnId="{641447D1-1366-4653-AEAB-33DC71544E45}">
      <dgm:prSet/>
      <dgm:spPr/>
      <dgm:t>
        <a:bodyPr/>
        <a:lstStyle/>
        <a:p>
          <a:endParaRPr lang="pt-BR"/>
        </a:p>
      </dgm:t>
    </dgm:pt>
    <dgm:pt modelId="{339F6AF4-345B-42EB-B5EB-A8E0D8FF5F6E}">
      <dgm:prSet phldrT="[Texto]"/>
      <dgm:spPr/>
      <dgm:t>
        <a:bodyPr/>
        <a:lstStyle/>
        <a:p>
          <a:r>
            <a:rPr lang="pt-BR" dirty="0" smtClean="0"/>
            <a:t>Clínica</a:t>
          </a:r>
          <a:endParaRPr lang="pt-BR" dirty="0"/>
        </a:p>
      </dgm:t>
    </dgm:pt>
    <dgm:pt modelId="{1C65BE59-239B-4C4C-A2AC-F8A0085341AC}" type="parTrans" cxnId="{3D424656-5E32-463C-8F68-A97A5B8B59B7}">
      <dgm:prSet/>
      <dgm:spPr/>
      <dgm:t>
        <a:bodyPr/>
        <a:lstStyle/>
        <a:p>
          <a:endParaRPr lang="pt-BR"/>
        </a:p>
      </dgm:t>
    </dgm:pt>
    <dgm:pt modelId="{DF75BEDB-23E7-45C7-80A2-E9E9CE10F6EC}" type="sibTrans" cxnId="{3D424656-5E32-463C-8F68-A97A5B8B59B7}">
      <dgm:prSet/>
      <dgm:spPr/>
      <dgm:t>
        <a:bodyPr/>
        <a:lstStyle/>
        <a:p>
          <a:endParaRPr lang="pt-BR"/>
        </a:p>
      </dgm:t>
    </dgm:pt>
    <dgm:pt modelId="{B844D4BA-CF5B-4DF9-92FD-4F1125830137}">
      <dgm:prSet phldrT="[Texto]"/>
      <dgm:spPr/>
      <dgm:t>
        <a:bodyPr/>
        <a:lstStyle/>
        <a:p>
          <a:r>
            <a:rPr lang="pt-BR" dirty="0" smtClean="0"/>
            <a:t>Edemas, </a:t>
          </a:r>
          <a:r>
            <a:rPr lang="pt-BR" dirty="0" err="1" smtClean="0"/>
            <a:t>turgor</a:t>
          </a:r>
          <a:r>
            <a:rPr lang="pt-BR" dirty="0" smtClean="0"/>
            <a:t>, queixas </a:t>
          </a:r>
          <a:endParaRPr lang="pt-BR" dirty="0"/>
        </a:p>
      </dgm:t>
    </dgm:pt>
    <dgm:pt modelId="{5A785452-D3D1-45C2-B0D8-0B1D75D96ABD}" type="parTrans" cxnId="{96161270-AFB1-4444-A72B-35CBE0363D11}">
      <dgm:prSet/>
      <dgm:spPr/>
      <dgm:t>
        <a:bodyPr/>
        <a:lstStyle/>
        <a:p>
          <a:endParaRPr lang="pt-BR"/>
        </a:p>
      </dgm:t>
    </dgm:pt>
    <dgm:pt modelId="{78E219F6-2A18-42EE-99C4-0F6621638677}" type="sibTrans" cxnId="{96161270-AFB1-4444-A72B-35CBE0363D11}">
      <dgm:prSet/>
      <dgm:spPr/>
      <dgm:t>
        <a:bodyPr/>
        <a:lstStyle/>
        <a:p>
          <a:endParaRPr lang="pt-BR"/>
        </a:p>
      </dgm:t>
    </dgm:pt>
    <dgm:pt modelId="{77E4D972-7148-48F1-8C03-E64669F1D903}">
      <dgm:prSet phldrT="[Texto]"/>
      <dgm:spPr/>
      <dgm:t>
        <a:bodyPr/>
        <a:lstStyle/>
        <a:p>
          <a:r>
            <a:rPr lang="pt-BR" dirty="0" smtClean="0"/>
            <a:t>Condições atléticas</a:t>
          </a:r>
          <a:endParaRPr lang="pt-BR" dirty="0"/>
        </a:p>
      </dgm:t>
    </dgm:pt>
    <dgm:pt modelId="{11532700-9986-4112-A63E-54F19B5D2F5A}" type="parTrans" cxnId="{BAECF988-4C8E-4A58-9561-FDD3E3011A41}">
      <dgm:prSet/>
      <dgm:spPr/>
      <dgm:t>
        <a:bodyPr/>
        <a:lstStyle/>
        <a:p>
          <a:endParaRPr lang="pt-BR"/>
        </a:p>
      </dgm:t>
    </dgm:pt>
    <dgm:pt modelId="{8C2B6CB6-5D50-4FD2-8DEF-72D9253F14F1}" type="sibTrans" cxnId="{BAECF988-4C8E-4A58-9561-FDD3E3011A41}">
      <dgm:prSet/>
      <dgm:spPr/>
      <dgm:t>
        <a:bodyPr/>
        <a:lstStyle/>
        <a:p>
          <a:endParaRPr lang="pt-BR"/>
        </a:p>
      </dgm:t>
    </dgm:pt>
    <dgm:pt modelId="{419D53F3-814E-47E3-A450-56FBAD449DA4}">
      <dgm:prSet phldrT="[Texto]"/>
      <dgm:spPr/>
      <dgm:t>
        <a:bodyPr/>
        <a:lstStyle/>
        <a:p>
          <a:r>
            <a:rPr lang="pt-BR" dirty="0" smtClean="0"/>
            <a:t>Circunferências</a:t>
          </a:r>
          <a:endParaRPr lang="pt-BR" dirty="0"/>
        </a:p>
      </dgm:t>
    </dgm:pt>
    <dgm:pt modelId="{BBF05FAC-87ED-4920-8337-6D752C7C87BB}" type="sibTrans" cxnId="{41527091-7681-42AD-91DE-D715626B7467}">
      <dgm:prSet/>
      <dgm:spPr/>
      <dgm:t>
        <a:bodyPr/>
        <a:lstStyle/>
        <a:p>
          <a:endParaRPr lang="pt-BR"/>
        </a:p>
      </dgm:t>
    </dgm:pt>
    <dgm:pt modelId="{5913902D-639A-44E4-A62E-F4AC40244791}" type="parTrans" cxnId="{41527091-7681-42AD-91DE-D715626B7467}">
      <dgm:prSet/>
      <dgm:spPr/>
      <dgm:t>
        <a:bodyPr/>
        <a:lstStyle/>
        <a:p>
          <a:endParaRPr lang="pt-BR"/>
        </a:p>
      </dgm:t>
    </dgm:pt>
    <dgm:pt modelId="{D57E3503-BFDB-47F2-B2F5-78DB08ABB66F}" type="pres">
      <dgm:prSet presAssocID="{B4E25757-F961-4ECF-B8FA-D1C15AF586D3}" presName="Name0" presStyleCnt="0">
        <dgm:presLayoutVars>
          <dgm:dir/>
          <dgm:animLvl val="lvl"/>
          <dgm:resizeHandles val="exact"/>
        </dgm:presLayoutVars>
      </dgm:prSet>
      <dgm:spPr/>
    </dgm:pt>
    <dgm:pt modelId="{1C5A5603-EC46-4584-BD33-3B6C90AD9AE9}" type="pres">
      <dgm:prSet presAssocID="{561EBAFA-5E47-4AE2-B515-5D0794F282F0}" presName="linNode" presStyleCnt="0"/>
      <dgm:spPr/>
    </dgm:pt>
    <dgm:pt modelId="{FC8A0A1C-4586-4CE4-AB9D-33DFAE1E608F}" type="pres">
      <dgm:prSet presAssocID="{561EBAFA-5E47-4AE2-B515-5D0794F282F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E07CEF6-5FD7-4063-82F2-6D073E5D7555}" type="pres">
      <dgm:prSet presAssocID="{561EBAFA-5E47-4AE2-B515-5D0794F282F0}" presName="descendantText" presStyleLbl="alignAccFollowNode1" presStyleIdx="0" presStyleCnt="3">
        <dgm:presLayoutVars>
          <dgm:bulletEnabled val="1"/>
        </dgm:presLayoutVars>
      </dgm:prSet>
      <dgm:spPr/>
    </dgm:pt>
    <dgm:pt modelId="{9CA12108-2546-4178-A1BB-07CB5370A2E1}" type="pres">
      <dgm:prSet presAssocID="{2998D77E-80D8-4AE5-9613-5E8DC1109D60}" presName="sp" presStyleCnt="0"/>
      <dgm:spPr/>
    </dgm:pt>
    <dgm:pt modelId="{096515A9-2351-4478-886F-E22663439735}" type="pres">
      <dgm:prSet presAssocID="{DF73B37D-C505-42C3-8B1A-AF0C91BE013B}" presName="linNode" presStyleCnt="0"/>
      <dgm:spPr/>
    </dgm:pt>
    <dgm:pt modelId="{BD38739E-7035-4B77-AF03-80A8EBE57670}" type="pres">
      <dgm:prSet presAssocID="{DF73B37D-C505-42C3-8B1A-AF0C91BE013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9ACBEA1-8629-49FD-BC01-7FBA245ACD36}" type="pres">
      <dgm:prSet presAssocID="{DF73B37D-C505-42C3-8B1A-AF0C91BE013B}" presName="descendantText" presStyleLbl="alignAccFollowNode1" presStyleIdx="1" presStyleCnt="3">
        <dgm:presLayoutVars>
          <dgm:bulletEnabled val="1"/>
        </dgm:presLayoutVars>
      </dgm:prSet>
      <dgm:spPr/>
    </dgm:pt>
    <dgm:pt modelId="{F04D1152-A3BE-4D28-B426-A9D938C8395D}" type="pres">
      <dgm:prSet presAssocID="{9DDF0304-891E-40E7-9F34-D7CE13C9125D}" presName="sp" presStyleCnt="0"/>
      <dgm:spPr/>
    </dgm:pt>
    <dgm:pt modelId="{BA78852C-743B-4574-BCAD-FB889FD8068C}" type="pres">
      <dgm:prSet presAssocID="{339F6AF4-345B-42EB-B5EB-A8E0D8FF5F6E}" presName="linNode" presStyleCnt="0"/>
      <dgm:spPr/>
    </dgm:pt>
    <dgm:pt modelId="{FFE9EF38-46D3-4569-BCA5-7EF1CD9DF97E}" type="pres">
      <dgm:prSet presAssocID="{339F6AF4-345B-42EB-B5EB-A8E0D8FF5F6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663E685-241C-445A-AA7A-89EC600B0F50}" type="pres">
      <dgm:prSet presAssocID="{339F6AF4-345B-42EB-B5EB-A8E0D8FF5F6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A7AA45B-E313-46D1-B3D1-5DC253958F8A}" type="presOf" srcId="{710D63BB-0A36-44F9-9238-A50640862280}" destId="{3E07CEF6-5FD7-4063-82F2-6D073E5D7555}" srcOrd="0" destOrd="1" presId="urn:microsoft.com/office/officeart/2005/8/layout/vList5"/>
    <dgm:cxn modelId="{5F1B9C06-F80C-45C3-B24D-BF731577C451}" srcId="{561EBAFA-5E47-4AE2-B515-5D0794F282F0}" destId="{710D63BB-0A36-44F9-9238-A50640862280}" srcOrd="1" destOrd="0" parTransId="{B692CD5D-859A-4391-8759-41AFB94D62FB}" sibTransId="{6B194BA1-9528-4F84-9D29-18498E41ACB0}"/>
    <dgm:cxn modelId="{96161270-AFB1-4444-A72B-35CBE0363D11}" srcId="{339F6AF4-345B-42EB-B5EB-A8E0D8FF5F6E}" destId="{B844D4BA-CF5B-4DF9-92FD-4F1125830137}" srcOrd="0" destOrd="0" parTransId="{5A785452-D3D1-45C2-B0D8-0B1D75D96ABD}" sibTransId="{78E219F6-2A18-42EE-99C4-0F6621638677}"/>
    <dgm:cxn modelId="{641447D1-1366-4653-AEAB-33DC71544E45}" srcId="{DF73B37D-C505-42C3-8B1A-AF0C91BE013B}" destId="{BD92816B-88B1-41A5-9B4E-3732C860F890}" srcOrd="0" destOrd="0" parTransId="{235E97DD-7698-413B-80FE-902BC4892075}" sibTransId="{1684EE58-815D-4707-A55C-83269C6AA466}"/>
    <dgm:cxn modelId="{41527091-7681-42AD-91DE-D715626B7467}" srcId="{DF73B37D-C505-42C3-8B1A-AF0C91BE013B}" destId="{419D53F3-814E-47E3-A450-56FBAD449DA4}" srcOrd="1" destOrd="0" parTransId="{5913902D-639A-44E4-A62E-F4AC40244791}" sibTransId="{BBF05FAC-87ED-4920-8337-6D752C7C87BB}"/>
    <dgm:cxn modelId="{78D775D3-A5B9-4B12-81D5-246BF89027B6}" type="presOf" srcId="{561EBAFA-5E47-4AE2-B515-5D0794F282F0}" destId="{FC8A0A1C-4586-4CE4-AB9D-33DFAE1E608F}" srcOrd="0" destOrd="0" presId="urn:microsoft.com/office/officeart/2005/8/layout/vList5"/>
    <dgm:cxn modelId="{47B68FE8-3E8C-49A9-AE81-74E8DE6DD0A5}" srcId="{B4E25757-F961-4ECF-B8FA-D1C15AF586D3}" destId="{561EBAFA-5E47-4AE2-B515-5D0794F282F0}" srcOrd="0" destOrd="0" parTransId="{53E4D81F-0864-46B6-93B8-84D102750E69}" sibTransId="{2998D77E-80D8-4AE5-9613-5E8DC1109D60}"/>
    <dgm:cxn modelId="{085B56B3-3D72-462F-8D17-45776E8CF239}" type="presOf" srcId="{77E4D972-7148-48F1-8C03-E64669F1D903}" destId="{6663E685-241C-445A-AA7A-89EC600B0F50}" srcOrd="0" destOrd="1" presId="urn:microsoft.com/office/officeart/2005/8/layout/vList5"/>
    <dgm:cxn modelId="{A544353E-EB6E-43F8-B915-EA9E39750E1A}" type="presOf" srcId="{339F6AF4-345B-42EB-B5EB-A8E0D8FF5F6E}" destId="{FFE9EF38-46D3-4569-BCA5-7EF1CD9DF97E}" srcOrd="0" destOrd="0" presId="urn:microsoft.com/office/officeart/2005/8/layout/vList5"/>
    <dgm:cxn modelId="{BAECF988-4C8E-4A58-9561-FDD3E3011A41}" srcId="{339F6AF4-345B-42EB-B5EB-A8E0D8FF5F6E}" destId="{77E4D972-7148-48F1-8C03-E64669F1D903}" srcOrd="1" destOrd="0" parTransId="{11532700-9986-4112-A63E-54F19B5D2F5A}" sibTransId="{8C2B6CB6-5D50-4FD2-8DEF-72D9253F14F1}"/>
    <dgm:cxn modelId="{75FE6C2A-70B0-4324-948A-5BAFC0EE4DDF}" type="presOf" srcId="{B4E25757-F961-4ECF-B8FA-D1C15AF586D3}" destId="{D57E3503-BFDB-47F2-B2F5-78DB08ABB66F}" srcOrd="0" destOrd="0" presId="urn:microsoft.com/office/officeart/2005/8/layout/vList5"/>
    <dgm:cxn modelId="{32FB332A-9DE8-4626-8846-A659D31B3E59}" type="presOf" srcId="{BD92816B-88B1-41A5-9B4E-3732C860F890}" destId="{89ACBEA1-8629-49FD-BC01-7FBA245ACD36}" srcOrd="0" destOrd="0" presId="urn:microsoft.com/office/officeart/2005/8/layout/vList5"/>
    <dgm:cxn modelId="{782EF685-F28C-4C53-8F41-60DDBA1E3348}" type="presOf" srcId="{2BE96F66-5B64-4F98-BB51-FDA6C9F6C1DF}" destId="{3E07CEF6-5FD7-4063-82F2-6D073E5D7555}" srcOrd="0" destOrd="0" presId="urn:microsoft.com/office/officeart/2005/8/layout/vList5"/>
    <dgm:cxn modelId="{B676907A-3283-43DF-ADC9-BADC29AC0D12}" srcId="{B4E25757-F961-4ECF-B8FA-D1C15AF586D3}" destId="{DF73B37D-C505-42C3-8B1A-AF0C91BE013B}" srcOrd="1" destOrd="0" parTransId="{1EE23B17-4E73-4ED3-9C0E-4D025D10F5D7}" sibTransId="{9DDF0304-891E-40E7-9F34-D7CE13C9125D}"/>
    <dgm:cxn modelId="{E19F9042-8A39-4243-BAF6-CAA58E8ABEA7}" type="presOf" srcId="{DF73B37D-C505-42C3-8B1A-AF0C91BE013B}" destId="{BD38739E-7035-4B77-AF03-80A8EBE57670}" srcOrd="0" destOrd="0" presId="urn:microsoft.com/office/officeart/2005/8/layout/vList5"/>
    <dgm:cxn modelId="{0D8AE168-96BC-4C0C-A5CA-A5D404F2AC97}" type="presOf" srcId="{B844D4BA-CF5B-4DF9-92FD-4F1125830137}" destId="{6663E685-241C-445A-AA7A-89EC600B0F50}" srcOrd="0" destOrd="0" presId="urn:microsoft.com/office/officeart/2005/8/layout/vList5"/>
    <dgm:cxn modelId="{3D424656-5E32-463C-8F68-A97A5B8B59B7}" srcId="{B4E25757-F961-4ECF-B8FA-D1C15AF586D3}" destId="{339F6AF4-345B-42EB-B5EB-A8E0D8FF5F6E}" srcOrd="2" destOrd="0" parTransId="{1C65BE59-239B-4C4C-A2AC-F8A0085341AC}" sibTransId="{DF75BEDB-23E7-45C7-80A2-E9E9CE10F6EC}"/>
    <dgm:cxn modelId="{34E720BB-30A0-4479-938C-67D020EE31A3}" srcId="{561EBAFA-5E47-4AE2-B515-5D0794F282F0}" destId="{2BE96F66-5B64-4F98-BB51-FDA6C9F6C1DF}" srcOrd="0" destOrd="0" parTransId="{3836B36C-A848-4440-ABB3-6BC7A77F6906}" sibTransId="{3C9B052B-F9FE-4588-BBBB-1D14712C3366}"/>
    <dgm:cxn modelId="{30376E9D-FA0D-4620-9318-55A617222C11}" type="presOf" srcId="{419D53F3-814E-47E3-A450-56FBAD449DA4}" destId="{89ACBEA1-8629-49FD-BC01-7FBA245ACD36}" srcOrd="0" destOrd="1" presId="urn:microsoft.com/office/officeart/2005/8/layout/vList5"/>
    <dgm:cxn modelId="{C93112F1-DAE1-4F8F-BCF8-AB27469695CA}" type="presParOf" srcId="{D57E3503-BFDB-47F2-B2F5-78DB08ABB66F}" destId="{1C5A5603-EC46-4584-BD33-3B6C90AD9AE9}" srcOrd="0" destOrd="0" presId="urn:microsoft.com/office/officeart/2005/8/layout/vList5"/>
    <dgm:cxn modelId="{3E4082CD-9B4E-4DC8-8D7F-9C7F5CDACAF4}" type="presParOf" srcId="{1C5A5603-EC46-4584-BD33-3B6C90AD9AE9}" destId="{FC8A0A1C-4586-4CE4-AB9D-33DFAE1E608F}" srcOrd="0" destOrd="0" presId="urn:microsoft.com/office/officeart/2005/8/layout/vList5"/>
    <dgm:cxn modelId="{A4964737-7169-466C-AE78-96D2668D5693}" type="presParOf" srcId="{1C5A5603-EC46-4584-BD33-3B6C90AD9AE9}" destId="{3E07CEF6-5FD7-4063-82F2-6D073E5D7555}" srcOrd="1" destOrd="0" presId="urn:microsoft.com/office/officeart/2005/8/layout/vList5"/>
    <dgm:cxn modelId="{C87F35A6-7705-4BCB-B49D-154DC4DD547C}" type="presParOf" srcId="{D57E3503-BFDB-47F2-B2F5-78DB08ABB66F}" destId="{9CA12108-2546-4178-A1BB-07CB5370A2E1}" srcOrd="1" destOrd="0" presId="urn:microsoft.com/office/officeart/2005/8/layout/vList5"/>
    <dgm:cxn modelId="{5C768F7B-4772-4BFB-A8D5-2C0B55E8E031}" type="presParOf" srcId="{D57E3503-BFDB-47F2-B2F5-78DB08ABB66F}" destId="{096515A9-2351-4478-886F-E22663439735}" srcOrd="2" destOrd="0" presId="urn:microsoft.com/office/officeart/2005/8/layout/vList5"/>
    <dgm:cxn modelId="{7C6BE44E-5FFE-47B3-8CA5-1A80257E75B2}" type="presParOf" srcId="{096515A9-2351-4478-886F-E22663439735}" destId="{BD38739E-7035-4B77-AF03-80A8EBE57670}" srcOrd="0" destOrd="0" presId="urn:microsoft.com/office/officeart/2005/8/layout/vList5"/>
    <dgm:cxn modelId="{D021B521-4361-4DD0-BA5D-EB83E54B2BBF}" type="presParOf" srcId="{096515A9-2351-4478-886F-E22663439735}" destId="{89ACBEA1-8629-49FD-BC01-7FBA245ACD36}" srcOrd="1" destOrd="0" presId="urn:microsoft.com/office/officeart/2005/8/layout/vList5"/>
    <dgm:cxn modelId="{1589AA21-AA36-4160-8AC5-53322B5FEF5C}" type="presParOf" srcId="{D57E3503-BFDB-47F2-B2F5-78DB08ABB66F}" destId="{F04D1152-A3BE-4D28-B426-A9D938C8395D}" srcOrd="3" destOrd="0" presId="urn:microsoft.com/office/officeart/2005/8/layout/vList5"/>
    <dgm:cxn modelId="{79345B63-3379-45D2-8A56-997AABFC4099}" type="presParOf" srcId="{D57E3503-BFDB-47F2-B2F5-78DB08ABB66F}" destId="{BA78852C-743B-4574-BCAD-FB889FD8068C}" srcOrd="4" destOrd="0" presId="urn:microsoft.com/office/officeart/2005/8/layout/vList5"/>
    <dgm:cxn modelId="{2115C98D-9F2D-4A86-9774-F90391D208F9}" type="presParOf" srcId="{BA78852C-743B-4574-BCAD-FB889FD8068C}" destId="{FFE9EF38-46D3-4569-BCA5-7EF1CD9DF97E}" srcOrd="0" destOrd="0" presId="urn:microsoft.com/office/officeart/2005/8/layout/vList5"/>
    <dgm:cxn modelId="{7BCEB1D3-10F6-476C-A612-DD252BBCDF79}" type="presParOf" srcId="{BA78852C-743B-4574-BCAD-FB889FD8068C}" destId="{6663E685-241C-445A-AA7A-89EC600B0F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E67865-F7BC-4AF7-BB47-190800809B4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34CA953-23CA-46C5-B050-4DAD4B1B4F0A}">
      <dgm:prSet phldrT="[Texto]"/>
      <dgm:spPr/>
      <dgm:t>
        <a:bodyPr/>
        <a:lstStyle/>
        <a:p>
          <a:r>
            <a:rPr lang="pt-BR" dirty="0" smtClean="0"/>
            <a:t>Composição corporal</a:t>
          </a:r>
          <a:endParaRPr lang="pt-BR" dirty="0"/>
        </a:p>
      </dgm:t>
    </dgm:pt>
    <dgm:pt modelId="{DA86EAA1-C6BD-416D-829C-AD6AE22998D8}" type="parTrans" cxnId="{2E37B93D-6AA8-4821-B27E-8C813AE18762}">
      <dgm:prSet/>
      <dgm:spPr/>
      <dgm:t>
        <a:bodyPr/>
        <a:lstStyle/>
        <a:p>
          <a:endParaRPr lang="pt-BR"/>
        </a:p>
      </dgm:t>
    </dgm:pt>
    <dgm:pt modelId="{C5928C17-4812-420D-83D5-F33A19733689}" type="sibTrans" cxnId="{2E37B93D-6AA8-4821-B27E-8C813AE18762}">
      <dgm:prSet/>
      <dgm:spPr/>
      <dgm:t>
        <a:bodyPr/>
        <a:lstStyle/>
        <a:p>
          <a:endParaRPr lang="pt-BR"/>
        </a:p>
      </dgm:t>
    </dgm:pt>
    <dgm:pt modelId="{25F659C2-D660-4B01-BA23-F1A067D5E4B3}">
      <dgm:prSet phldrT="[Texto]"/>
      <dgm:spPr/>
      <dgm:t>
        <a:bodyPr/>
        <a:lstStyle/>
        <a:p>
          <a:r>
            <a:rPr lang="pt-BR" dirty="0" smtClean="0"/>
            <a:t>Determinação de metas a curto, médio e longo prazo</a:t>
          </a:r>
          <a:endParaRPr lang="pt-BR" dirty="0"/>
        </a:p>
      </dgm:t>
    </dgm:pt>
    <dgm:pt modelId="{5BC4DD13-9976-4FD7-9459-5F60107D5363}" type="parTrans" cxnId="{D3BEB698-1316-478D-8418-66F2903F8F0C}">
      <dgm:prSet/>
      <dgm:spPr/>
      <dgm:t>
        <a:bodyPr/>
        <a:lstStyle/>
        <a:p>
          <a:endParaRPr lang="pt-BR"/>
        </a:p>
      </dgm:t>
    </dgm:pt>
    <dgm:pt modelId="{795713DC-02F4-4A44-BA1C-F88073E59E1B}" type="sibTrans" cxnId="{D3BEB698-1316-478D-8418-66F2903F8F0C}">
      <dgm:prSet/>
      <dgm:spPr/>
      <dgm:t>
        <a:bodyPr/>
        <a:lstStyle/>
        <a:p>
          <a:endParaRPr lang="pt-BR"/>
        </a:p>
      </dgm:t>
    </dgm:pt>
    <dgm:pt modelId="{9DBDCF0D-CBE0-41A1-BAEF-E8DAB634F281}">
      <dgm:prSet phldrT="[Texto]"/>
      <dgm:spPr/>
      <dgm:t>
        <a:bodyPr/>
        <a:lstStyle/>
        <a:p>
          <a:r>
            <a:rPr lang="pt-BR" dirty="0" smtClean="0"/>
            <a:t>Desempenho</a:t>
          </a:r>
          <a:endParaRPr lang="pt-BR" dirty="0"/>
        </a:p>
      </dgm:t>
    </dgm:pt>
    <dgm:pt modelId="{6DB318E2-42AC-4C92-AFF8-4748F51B2F7C}" type="parTrans" cxnId="{56993A5F-AAD3-49EA-9D14-D659D47E5676}">
      <dgm:prSet/>
      <dgm:spPr/>
      <dgm:t>
        <a:bodyPr/>
        <a:lstStyle/>
        <a:p>
          <a:endParaRPr lang="pt-BR"/>
        </a:p>
      </dgm:t>
    </dgm:pt>
    <dgm:pt modelId="{A6DC300F-2FBE-406B-9D95-EE9B3F83058E}" type="sibTrans" cxnId="{56993A5F-AAD3-49EA-9D14-D659D47E5676}">
      <dgm:prSet/>
      <dgm:spPr/>
      <dgm:t>
        <a:bodyPr/>
        <a:lstStyle/>
        <a:p>
          <a:endParaRPr lang="pt-BR"/>
        </a:p>
      </dgm:t>
    </dgm:pt>
    <dgm:pt modelId="{47992E1D-8CB3-4AEB-A535-165A9EDD7E5D}">
      <dgm:prSet phldrT="[Texto]"/>
      <dgm:spPr/>
      <dgm:t>
        <a:bodyPr/>
        <a:lstStyle/>
        <a:p>
          <a:r>
            <a:rPr lang="pt-BR" dirty="0" smtClean="0"/>
            <a:t>Resultados</a:t>
          </a:r>
          <a:endParaRPr lang="pt-BR" dirty="0"/>
        </a:p>
      </dgm:t>
    </dgm:pt>
    <dgm:pt modelId="{487BABC9-88EA-46FD-84BA-8E0F6E7A4C21}" type="parTrans" cxnId="{5F858C68-AF91-4A4F-A9F8-C0A9D903FD6E}">
      <dgm:prSet/>
      <dgm:spPr/>
      <dgm:t>
        <a:bodyPr/>
        <a:lstStyle/>
        <a:p>
          <a:endParaRPr lang="pt-BR"/>
        </a:p>
      </dgm:t>
    </dgm:pt>
    <dgm:pt modelId="{FF70CBAF-B35C-4CE4-B963-4A565DE40130}" type="sibTrans" cxnId="{5F858C68-AF91-4A4F-A9F8-C0A9D903FD6E}">
      <dgm:prSet/>
      <dgm:spPr/>
      <dgm:t>
        <a:bodyPr/>
        <a:lstStyle/>
        <a:p>
          <a:endParaRPr lang="pt-BR"/>
        </a:p>
      </dgm:t>
    </dgm:pt>
    <dgm:pt modelId="{F3BA8B8D-9C66-45B5-A0D0-28ACBC6070EE}">
      <dgm:prSet phldrT="[Texto]"/>
      <dgm:spPr/>
      <dgm:t>
        <a:bodyPr/>
        <a:lstStyle/>
        <a:p>
          <a:r>
            <a:rPr lang="pt-BR" dirty="0" smtClean="0"/>
            <a:t>Prevenção e recuperação</a:t>
          </a:r>
          <a:endParaRPr lang="pt-BR" dirty="0"/>
        </a:p>
      </dgm:t>
    </dgm:pt>
    <dgm:pt modelId="{B08F04D1-7476-47F7-BD59-4C5F15DF437D}" type="parTrans" cxnId="{6E8626A1-5D59-4D6B-B923-84AC4C7C44F9}">
      <dgm:prSet/>
      <dgm:spPr/>
      <dgm:t>
        <a:bodyPr/>
        <a:lstStyle/>
        <a:p>
          <a:endParaRPr lang="pt-BR"/>
        </a:p>
      </dgm:t>
    </dgm:pt>
    <dgm:pt modelId="{C483C21F-65D7-41E8-AA4E-CD5C2D460522}" type="sibTrans" cxnId="{6E8626A1-5D59-4D6B-B923-84AC4C7C44F9}">
      <dgm:prSet/>
      <dgm:spPr/>
      <dgm:t>
        <a:bodyPr/>
        <a:lstStyle/>
        <a:p>
          <a:endParaRPr lang="pt-BR"/>
        </a:p>
      </dgm:t>
    </dgm:pt>
    <dgm:pt modelId="{3EC24CDF-2B0E-4A79-B94F-D020CBFD6BF1}">
      <dgm:prSet phldrT="[Texto]"/>
      <dgm:spPr/>
      <dgm:t>
        <a:bodyPr/>
        <a:lstStyle/>
        <a:p>
          <a:r>
            <a:rPr lang="pt-BR" dirty="0" smtClean="0"/>
            <a:t>Condições clínicas </a:t>
          </a:r>
          <a:endParaRPr lang="pt-BR" dirty="0"/>
        </a:p>
      </dgm:t>
    </dgm:pt>
    <dgm:pt modelId="{9C786ACF-465B-4C8C-B476-CE4F2B873314}" type="parTrans" cxnId="{0B274218-4EF2-4902-BB5A-CE112D62B285}">
      <dgm:prSet/>
      <dgm:spPr/>
      <dgm:t>
        <a:bodyPr/>
        <a:lstStyle/>
        <a:p>
          <a:endParaRPr lang="pt-BR"/>
        </a:p>
      </dgm:t>
    </dgm:pt>
    <dgm:pt modelId="{168DCA21-1D0F-4E5F-AB8A-EA86D328164D}" type="sibTrans" cxnId="{0B274218-4EF2-4902-BB5A-CE112D62B285}">
      <dgm:prSet/>
      <dgm:spPr/>
      <dgm:t>
        <a:bodyPr/>
        <a:lstStyle/>
        <a:p>
          <a:endParaRPr lang="pt-BR"/>
        </a:p>
      </dgm:t>
    </dgm:pt>
    <dgm:pt modelId="{B425148F-A32A-407B-BC7E-DA2724D3D123}">
      <dgm:prSet phldrT="[Texto]"/>
      <dgm:spPr/>
      <dgm:t>
        <a:bodyPr/>
        <a:lstStyle/>
        <a:p>
          <a:r>
            <a:rPr lang="pt-BR" dirty="0" smtClean="0"/>
            <a:t>Lesões, cãibras, náuseas, vômitos</a:t>
          </a:r>
          <a:endParaRPr lang="pt-BR" dirty="0"/>
        </a:p>
      </dgm:t>
    </dgm:pt>
    <dgm:pt modelId="{E751C716-B5AF-48F8-BCB2-EB0233C1203F}" type="parTrans" cxnId="{53097836-BB9A-4927-BCE2-77B98FA8E6EA}">
      <dgm:prSet/>
      <dgm:spPr/>
      <dgm:t>
        <a:bodyPr/>
        <a:lstStyle/>
        <a:p>
          <a:endParaRPr lang="pt-BR"/>
        </a:p>
      </dgm:t>
    </dgm:pt>
    <dgm:pt modelId="{99CDC43E-9D27-4330-8872-A6E13A7F3AB4}" type="sibTrans" cxnId="{53097836-BB9A-4927-BCE2-77B98FA8E6EA}">
      <dgm:prSet/>
      <dgm:spPr/>
      <dgm:t>
        <a:bodyPr/>
        <a:lstStyle/>
        <a:p>
          <a:endParaRPr lang="pt-BR"/>
        </a:p>
      </dgm:t>
    </dgm:pt>
    <dgm:pt modelId="{274995A5-255B-44AD-8564-BBE5B75E5593}">
      <dgm:prSet phldrT="[Texto]"/>
      <dgm:spPr/>
      <dgm:t>
        <a:bodyPr/>
        <a:lstStyle/>
        <a:p>
          <a:r>
            <a:rPr lang="pt-BR" dirty="0" smtClean="0"/>
            <a:t>Estado fisiológico preservado</a:t>
          </a:r>
          <a:endParaRPr lang="pt-BR" dirty="0"/>
        </a:p>
      </dgm:t>
    </dgm:pt>
    <dgm:pt modelId="{42785BD5-4CEE-4FCA-9198-F94C38B808B0}" type="parTrans" cxnId="{43619764-B83D-4006-B9E0-A85008AEC887}">
      <dgm:prSet/>
      <dgm:spPr/>
      <dgm:t>
        <a:bodyPr/>
        <a:lstStyle/>
        <a:p>
          <a:endParaRPr lang="pt-BR"/>
        </a:p>
      </dgm:t>
    </dgm:pt>
    <dgm:pt modelId="{45EEE448-9BB2-451A-9C75-9CF6688CA723}" type="sibTrans" cxnId="{43619764-B83D-4006-B9E0-A85008AEC887}">
      <dgm:prSet/>
      <dgm:spPr/>
      <dgm:t>
        <a:bodyPr/>
        <a:lstStyle/>
        <a:p>
          <a:endParaRPr lang="pt-BR"/>
        </a:p>
      </dgm:t>
    </dgm:pt>
    <dgm:pt modelId="{8592EFC9-67A3-4EAC-BA28-DD664C87C867}" type="pres">
      <dgm:prSet presAssocID="{89E67865-F7BC-4AF7-BB47-190800809B4A}" presName="linear" presStyleCnt="0">
        <dgm:presLayoutVars>
          <dgm:animLvl val="lvl"/>
          <dgm:resizeHandles val="exact"/>
        </dgm:presLayoutVars>
      </dgm:prSet>
      <dgm:spPr/>
    </dgm:pt>
    <dgm:pt modelId="{35FFECA7-FC93-43D1-A4F4-2C2D1FF4A109}" type="pres">
      <dgm:prSet presAssocID="{E34CA953-23CA-46C5-B050-4DAD4B1B4F0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59873D-D680-4B9B-96A2-C02C5AB153B0}" type="pres">
      <dgm:prSet presAssocID="{E34CA953-23CA-46C5-B050-4DAD4B1B4F0A}" presName="childText" presStyleLbl="revTx" presStyleIdx="0" presStyleCnt="4">
        <dgm:presLayoutVars>
          <dgm:bulletEnabled val="1"/>
        </dgm:presLayoutVars>
      </dgm:prSet>
      <dgm:spPr/>
    </dgm:pt>
    <dgm:pt modelId="{962E61C6-B47E-4E55-AABF-D87CCB204762}" type="pres">
      <dgm:prSet presAssocID="{9DBDCF0D-CBE0-41A1-BAEF-E8DAB634F28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6C6B2A-D486-4008-81BB-93B9A72B47E0}" type="pres">
      <dgm:prSet presAssocID="{9DBDCF0D-CBE0-41A1-BAEF-E8DAB634F28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E87847-A5E5-417F-AB0E-2F678ACB418F}" type="pres">
      <dgm:prSet presAssocID="{F3BA8B8D-9C66-45B5-A0D0-28ACBC6070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8DC0780-A634-4BCA-97DA-73E86DA820ED}" type="pres">
      <dgm:prSet presAssocID="{F3BA8B8D-9C66-45B5-A0D0-28ACBC6070E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D55A1A-DBE9-4D6C-B76E-C2D1C5A5E7B9}" type="pres">
      <dgm:prSet presAssocID="{3EC24CDF-2B0E-4A79-B94F-D020CBFD6BF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4334442-B02E-42C7-BE79-69CB940149AB}" type="pres">
      <dgm:prSet presAssocID="{3EC24CDF-2B0E-4A79-B94F-D020CBFD6BF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3D2D2B8E-1F34-4D53-A17C-44921C9454A3}" type="presOf" srcId="{89E67865-F7BC-4AF7-BB47-190800809B4A}" destId="{8592EFC9-67A3-4EAC-BA28-DD664C87C867}" srcOrd="0" destOrd="0" presId="urn:microsoft.com/office/officeart/2005/8/layout/vList2"/>
    <dgm:cxn modelId="{75B46E5A-5496-4886-8C8C-25496DF15B92}" type="presOf" srcId="{F3BA8B8D-9C66-45B5-A0D0-28ACBC6070EE}" destId="{00E87847-A5E5-417F-AB0E-2F678ACB418F}" srcOrd="0" destOrd="0" presId="urn:microsoft.com/office/officeart/2005/8/layout/vList2"/>
    <dgm:cxn modelId="{16D71EEC-2852-499A-A595-57DAB58B4EB1}" type="presOf" srcId="{274995A5-255B-44AD-8564-BBE5B75E5593}" destId="{D4334442-B02E-42C7-BE79-69CB940149AB}" srcOrd="0" destOrd="0" presId="urn:microsoft.com/office/officeart/2005/8/layout/vList2"/>
    <dgm:cxn modelId="{2E37B93D-6AA8-4821-B27E-8C813AE18762}" srcId="{89E67865-F7BC-4AF7-BB47-190800809B4A}" destId="{E34CA953-23CA-46C5-B050-4DAD4B1B4F0A}" srcOrd="0" destOrd="0" parTransId="{DA86EAA1-C6BD-416D-829C-AD6AE22998D8}" sibTransId="{C5928C17-4812-420D-83D5-F33A19733689}"/>
    <dgm:cxn modelId="{5F858C68-AF91-4A4F-A9F8-C0A9D903FD6E}" srcId="{9DBDCF0D-CBE0-41A1-BAEF-E8DAB634F281}" destId="{47992E1D-8CB3-4AEB-A535-165A9EDD7E5D}" srcOrd="0" destOrd="0" parTransId="{487BABC9-88EA-46FD-84BA-8E0F6E7A4C21}" sibTransId="{FF70CBAF-B35C-4CE4-B963-4A565DE40130}"/>
    <dgm:cxn modelId="{D3BEB698-1316-478D-8418-66F2903F8F0C}" srcId="{E34CA953-23CA-46C5-B050-4DAD4B1B4F0A}" destId="{25F659C2-D660-4B01-BA23-F1A067D5E4B3}" srcOrd="0" destOrd="0" parTransId="{5BC4DD13-9976-4FD7-9459-5F60107D5363}" sibTransId="{795713DC-02F4-4A44-BA1C-F88073E59E1B}"/>
    <dgm:cxn modelId="{B69848B6-FD49-4F7D-8498-FEDA4B02C00C}" type="presOf" srcId="{E34CA953-23CA-46C5-B050-4DAD4B1B4F0A}" destId="{35FFECA7-FC93-43D1-A4F4-2C2D1FF4A109}" srcOrd="0" destOrd="0" presId="urn:microsoft.com/office/officeart/2005/8/layout/vList2"/>
    <dgm:cxn modelId="{56993A5F-AAD3-49EA-9D14-D659D47E5676}" srcId="{89E67865-F7BC-4AF7-BB47-190800809B4A}" destId="{9DBDCF0D-CBE0-41A1-BAEF-E8DAB634F281}" srcOrd="1" destOrd="0" parTransId="{6DB318E2-42AC-4C92-AFF8-4748F51B2F7C}" sibTransId="{A6DC300F-2FBE-406B-9D95-EE9B3F83058E}"/>
    <dgm:cxn modelId="{6E8626A1-5D59-4D6B-B923-84AC4C7C44F9}" srcId="{89E67865-F7BC-4AF7-BB47-190800809B4A}" destId="{F3BA8B8D-9C66-45B5-A0D0-28ACBC6070EE}" srcOrd="2" destOrd="0" parTransId="{B08F04D1-7476-47F7-BD59-4C5F15DF437D}" sibTransId="{C483C21F-65D7-41E8-AA4E-CD5C2D460522}"/>
    <dgm:cxn modelId="{43619764-B83D-4006-B9E0-A85008AEC887}" srcId="{3EC24CDF-2B0E-4A79-B94F-D020CBFD6BF1}" destId="{274995A5-255B-44AD-8564-BBE5B75E5593}" srcOrd="0" destOrd="0" parTransId="{42785BD5-4CEE-4FCA-9198-F94C38B808B0}" sibTransId="{45EEE448-9BB2-451A-9C75-9CF6688CA723}"/>
    <dgm:cxn modelId="{8B68C16B-E254-41F5-A115-3BD84B0BF392}" type="presOf" srcId="{9DBDCF0D-CBE0-41A1-BAEF-E8DAB634F281}" destId="{962E61C6-B47E-4E55-AABF-D87CCB204762}" srcOrd="0" destOrd="0" presId="urn:microsoft.com/office/officeart/2005/8/layout/vList2"/>
    <dgm:cxn modelId="{18DB6133-F9E0-4BDD-ADC7-FCF43B4E27C1}" type="presOf" srcId="{25F659C2-D660-4B01-BA23-F1A067D5E4B3}" destId="{A659873D-D680-4B9B-96A2-C02C5AB153B0}" srcOrd="0" destOrd="0" presId="urn:microsoft.com/office/officeart/2005/8/layout/vList2"/>
    <dgm:cxn modelId="{68FEBA2E-A7D2-4ABF-9226-7F94D6C12773}" type="presOf" srcId="{B425148F-A32A-407B-BC7E-DA2724D3D123}" destId="{F8DC0780-A634-4BCA-97DA-73E86DA820ED}" srcOrd="0" destOrd="0" presId="urn:microsoft.com/office/officeart/2005/8/layout/vList2"/>
    <dgm:cxn modelId="{0B274218-4EF2-4902-BB5A-CE112D62B285}" srcId="{89E67865-F7BC-4AF7-BB47-190800809B4A}" destId="{3EC24CDF-2B0E-4A79-B94F-D020CBFD6BF1}" srcOrd="3" destOrd="0" parTransId="{9C786ACF-465B-4C8C-B476-CE4F2B873314}" sibTransId="{168DCA21-1D0F-4E5F-AB8A-EA86D328164D}"/>
    <dgm:cxn modelId="{C8EEA7A4-C1D0-4118-861E-4C7327D40CDD}" type="presOf" srcId="{3EC24CDF-2B0E-4A79-B94F-D020CBFD6BF1}" destId="{10D55A1A-DBE9-4D6C-B76E-C2D1C5A5E7B9}" srcOrd="0" destOrd="0" presId="urn:microsoft.com/office/officeart/2005/8/layout/vList2"/>
    <dgm:cxn modelId="{D47A6057-29DB-439E-97BC-99A0A58D83BC}" type="presOf" srcId="{47992E1D-8CB3-4AEB-A535-165A9EDD7E5D}" destId="{996C6B2A-D486-4008-81BB-93B9A72B47E0}" srcOrd="0" destOrd="0" presId="urn:microsoft.com/office/officeart/2005/8/layout/vList2"/>
    <dgm:cxn modelId="{53097836-BB9A-4927-BCE2-77B98FA8E6EA}" srcId="{F3BA8B8D-9C66-45B5-A0D0-28ACBC6070EE}" destId="{B425148F-A32A-407B-BC7E-DA2724D3D123}" srcOrd="0" destOrd="0" parTransId="{E751C716-B5AF-48F8-BCB2-EB0233C1203F}" sibTransId="{99CDC43E-9D27-4330-8872-A6E13A7F3AB4}"/>
    <dgm:cxn modelId="{8DF13DC3-CA87-4AA2-A4FD-6FEEADCBDCDE}" type="presParOf" srcId="{8592EFC9-67A3-4EAC-BA28-DD664C87C867}" destId="{35FFECA7-FC93-43D1-A4F4-2C2D1FF4A109}" srcOrd="0" destOrd="0" presId="urn:microsoft.com/office/officeart/2005/8/layout/vList2"/>
    <dgm:cxn modelId="{40342FD3-D09E-4592-A6B7-FCB2885C85A3}" type="presParOf" srcId="{8592EFC9-67A3-4EAC-BA28-DD664C87C867}" destId="{A659873D-D680-4B9B-96A2-C02C5AB153B0}" srcOrd="1" destOrd="0" presId="urn:microsoft.com/office/officeart/2005/8/layout/vList2"/>
    <dgm:cxn modelId="{63312DF5-9455-42EC-9950-03B75AD6AB77}" type="presParOf" srcId="{8592EFC9-67A3-4EAC-BA28-DD664C87C867}" destId="{962E61C6-B47E-4E55-AABF-D87CCB204762}" srcOrd="2" destOrd="0" presId="urn:microsoft.com/office/officeart/2005/8/layout/vList2"/>
    <dgm:cxn modelId="{5FE90B29-821D-4DFA-A99B-AEEF5F0423AA}" type="presParOf" srcId="{8592EFC9-67A3-4EAC-BA28-DD664C87C867}" destId="{996C6B2A-D486-4008-81BB-93B9A72B47E0}" srcOrd="3" destOrd="0" presId="urn:microsoft.com/office/officeart/2005/8/layout/vList2"/>
    <dgm:cxn modelId="{681ED89A-8546-4357-B63C-C1BDAF3B8068}" type="presParOf" srcId="{8592EFC9-67A3-4EAC-BA28-DD664C87C867}" destId="{00E87847-A5E5-417F-AB0E-2F678ACB418F}" srcOrd="4" destOrd="0" presId="urn:microsoft.com/office/officeart/2005/8/layout/vList2"/>
    <dgm:cxn modelId="{71648E17-8959-4C04-8F2D-186753371658}" type="presParOf" srcId="{8592EFC9-67A3-4EAC-BA28-DD664C87C867}" destId="{F8DC0780-A634-4BCA-97DA-73E86DA820ED}" srcOrd="5" destOrd="0" presId="urn:microsoft.com/office/officeart/2005/8/layout/vList2"/>
    <dgm:cxn modelId="{8DE7D29B-1F29-4FE1-AA18-542E91F7423D}" type="presParOf" srcId="{8592EFC9-67A3-4EAC-BA28-DD664C87C867}" destId="{10D55A1A-DBE9-4D6C-B76E-C2D1C5A5E7B9}" srcOrd="6" destOrd="0" presId="urn:microsoft.com/office/officeart/2005/8/layout/vList2"/>
    <dgm:cxn modelId="{3AFAED65-59C7-487E-84C4-61C8873A76C5}" type="presParOf" srcId="{8592EFC9-67A3-4EAC-BA28-DD664C87C867}" destId="{D4334442-B02E-42C7-BE79-69CB940149A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4CBC18-0DEB-4067-BA55-41BB9515E876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D311E1D-3C1C-4F91-81E9-71FE33C44C7F}">
      <dgm:prSet phldrT="[Texto]"/>
      <dgm:spPr/>
      <dgm:t>
        <a:bodyPr/>
        <a:lstStyle/>
        <a:p>
          <a:r>
            <a:rPr lang="pt-BR" dirty="0" smtClean="0"/>
            <a:t>Carboidratos</a:t>
          </a:r>
          <a:endParaRPr lang="pt-BR" dirty="0"/>
        </a:p>
      </dgm:t>
    </dgm:pt>
    <dgm:pt modelId="{A908F086-522E-4F2C-84C0-29AB4584D951}" type="parTrans" cxnId="{704DC628-4052-450B-BB47-F707C47FB509}">
      <dgm:prSet/>
      <dgm:spPr/>
      <dgm:t>
        <a:bodyPr/>
        <a:lstStyle/>
        <a:p>
          <a:endParaRPr lang="pt-BR"/>
        </a:p>
      </dgm:t>
    </dgm:pt>
    <dgm:pt modelId="{27AEA2A0-608F-45F0-AEE5-8409B77E913C}" type="sibTrans" cxnId="{704DC628-4052-450B-BB47-F707C47FB509}">
      <dgm:prSet/>
      <dgm:spPr/>
      <dgm:t>
        <a:bodyPr/>
        <a:lstStyle/>
        <a:p>
          <a:endParaRPr lang="pt-BR"/>
        </a:p>
      </dgm:t>
    </dgm:pt>
    <dgm:pt modelId="{35435D2A-26B2-492C-A81C-C398B1A12FE8}">
      <dgm:prSet phldrT="[Texto]"/>
      <dgm:spPr/>
      <dgm:t>
        <a:bodyPr/>
        <a:lstStyle/>
        <a:p>
          <a:r>
            <a:rPr lang="pt-BR" dirty="0" smtClean="0"/>
            <a:t>Cereais, vegetais, frutas, leguminosas</a:t>
          </a:r>
          <a:endParaRPr lang="pt-BR" dirty="0"/>
        </a:p>
      </dgm:t>
    </dgm:pt>
    <dgm:pt modelId="{22D3E161-F701-459F-B699-00FCF28491B9}" type="parTrans" cxnId="{A282C076-6519-49E9-B866-59655E28AEDD}">
      <dgm:prSet/>
      <dgm:spPr/>
      <dgm:t>
        <a:bodyPr/>
        <a:lstStyle/>
        <a:p>
          <a:endParaRPr lang="pt-BR"/>
        </a:p>
      </dgm:t>
    </dgm:pt>
    <dgm:pt modelId="{D86C02C1-43B9-4DEA-BE3C-EDF499384347}" type="sibTrans" cxnId="{A282C076-6519-49E9-B866-59655E28AEDD}">
      <dgm:prSet/>
      <dgm:spPr/>
      <dgm:t>
        <a:bodyPr/>
        <a:lstStyle/>
        <a:p>
          <a:endParaRPr lang="pt-BR"/>
        </a:p>
      </dgm:t>
    </dgm:pt>
    <dgm:pt modelId="{470E9681-2B51-4BAA-8BA6-D04D1ACA7DA1}">
      <dgm:prSet phldrT="[Texto]"/>
      <dgm:spPr/>
      <dgm:t>
        <a:bodyPr/>
        <a:lstStyle/>
        <a:p>
          <a:r>
            <a:rPr lang="pt-BR" dirty="0" smtClean="0"/>
            <a:t>4,7 a 6,0g/Kg</a:t>
          </a:r>
          <a:endParaRPr lang="pt-BR" dirty="0"/>
        </a:p>
      </dgm:t>
    </dgm:pt>
    <dgm:pt modelId="{9C6F26E5-2C47-4924-8734-0451A594D1CB}" type="parTrans" cxnId="{95FF4B3D-D5F4-4AC6-B885-8AE2019C6D9E}">
      <dgm:prSet/>
      <dgm:spPr/>
      <dgm:t>
        <a:bodyPr/>
        <a:lstStyle/>
        <a:p>
          <a:endParaRPr lang="pt-BR"/>
        </a:p>
      </dgm:t>
    </dgm:pt>
    <dgm:pt modelId="{A5814B5C-885C-4A03-85D1-57FFC4FDE9EE}" type="sibTrans" cxnId="{95FF4B3D-D5F4-4AC6-B885-8AE2019C6D9E}">
      <dgm:prSet/>
      <dgm:spPr/>
      <dgm:t>
        <a:bodyPr/>
        <a:lstStyle/>
        <a:p>
          <a:endParaRPr lang="pt-BR"/>
        </a:p>
      </dgm:t>
    </dgm:pt>
    <dgm:pt modelId="{51F6A8B4-83C7-4D60-9DAA-497BCEDCF239}">
      <dgm:prSet phldrT="[Texto]"/>
      <dgm:spPr/>
      <dgm:t>
        <a:bodyPr/>
        <a:lstStyle/>
        <a:p>
          <a:r>
            <a:rPr lang="pt-BR" dirty="0" smtClean="0"/>
            <a:t>Proteínas</a:t>
          </a:r>
          <a:endParaRPr lang="pt-BR" dirty="0"/>
        </a:p>
      </dgm:t>
    </dgm:pt>
    <dgm:pt modelId="{4394E2DF-4620-41C2-9E47-B66A0663D41E}" type="parTrans" cxnId="{E92F63D7-86B1-4B1E-A4C6-CDE9205682ED}">
      <dgm:prSet/>
      <dgm:spPr/>
      <dgm:t>
        <a:bodyPr/>
        <a:lstStyle/>
        <a:p>
          <a:endParaRPr lang="pt-BR"/>
        </a:p>
      </dgm:t>
    </dgm:pt>
    <dgm:pt modelId="{BC7288EA-874D-44A5-B23E-80CD3710BFA8}" type="sibTrans" cxnId="{E92F63D7-86B1-4B1E-A4C6-CDE9205682ED}">
      <dgm:prSet/>
      <dgm:spPr/>
      <dgm:t>
        <a:bodyPr/>
        <a:lstStyle/>
        <a:p>
          <a:endParaRPr lang="pt-BR"/>
        </a:p>
      </dgm:t>
    </dgm:pt>
    <dgm:pt modelId="{1E9AC649-6936-401C-9423-D76D43814C72}">
      <dgm:prSet phldrT="[Texto]"/>
      <dgm:spPr/>
      <dgm:t>
        <a:bodyPr/>
        <a:lstStyle/>
        <a:p>
          <a:r>
            <a:rPr lang="pt-BR" dirty="0" smtClean="0"/>
            <a:t>VB (fonte animal; vegetal)</a:t>
          </a:r>
          <a:endParaRPr lang="pt-BR" dirty="0"/>
        </a:p>
      </dgm:t>
    </dgm:pt>
    <dgm:pt modelId="{77B1601A-9C24-4155-A9F3-D047F2A45579}" type="parTrans" cxnId="{3901DDA7-A020-4714-BF0E-AD5A78D31B55}">
      <dgm:prSet/>
      <dgm:spPr/>
      <dgm:t>
        <a:bodyPr/>
        <a:lstStyle/>
        <a:p>
          <a:endParaRPr lang="pt-BR"/>
        </a:p>
      </dgm:t>
    </dgm:pt>
    <dgm:pt modelId="{554ED2BB-909E-4680-8798-97B99A79078B}" type="sibTrans" cxnId="{3901DDA7-A020-4714-BF0E-AD5A78D31B55}">
      <dgm:prSet/>
      <dgm:spPr/>
      <dgm:t>
        <a:bodyPr/>
        <a:lstStyle/>
        <a:p>
          <a:endParaRPr lang="pt-BR"/>
        </a:p>
      </dgm:t>
    </dgm:pt>
    <dgm:pt modelId="{F1C82ED0-22E6-41E0-B275-44DB95761FA3}">
      <dgm:prSet phldrT="[Texto]"/>
      <dgm:spPr/>
      <dgm:t>
        <a:bodyPr/>
        <a:lstStyle/>
        <a:p>
          <a:r>
            <a:rPr lang="pt-BR" dirty="0" smtClean="0"/>
            <a:t>1,4 a 2,0g/Kg</a:t>
          </a:r>
          <a:endParaRPr lang="pt-BR" dirty="0"/>
        </a:p>
      </dgm:t>
    </dgm:pt>
    <dgm:pt modelId="{0AF37ED0-9F9C-40FC-AE8C-650B84321131}" type="parTrans" cxnId="{0EFA703C-C057-4039-AAFC-D1CE4A0DAC4C}">
      <dgm:prSet/>
      <dgm:spPr/>
      <dgm:t>
        <a:bodyPr/>
        <a:lstStyle/>
        <a:p>
          <a:endParaRPr lang="pt-BR"/>
        </a:p>
      </dgm:t>
    </dgm:pt>
    <dgm:pt modelId="{4DDE7646-6C70-469D-8CBB-96A000B3278E}" type="sibTrans" cxnId="{0EFA703C-C057-4039-AAFC-D1CE4A0DAC4C}">
      <dgm:prSet/>
      <dgm:spPr/>
      <dgm:t>
        <a:bodyPr/>
        <a:lstStyle/>
        <a:p>
          <a:endParaRPr lang="pt-BR"/>
        </a:p>
      </dgm:t>
    </dgm:pt>
    <dgm:pt modelId="{33E76466-F5B2-457F-8906-A5185B67F5A2}">
      <dgm:prSet phldrT="[Texto]"/>
      <dgm:spPr/>
      <dgm:t>
        <a:bodyPr/>
        <a:lstStyle/>
        <a:p>
          <a:r>
            <a:rPr lang="pt-BR" dirty="0" smtClean="0"/>
            <a:t>Lipídeos</a:t>
          </a:r>
          <a:endParaRPr lang="pt-BR" dirty="0"/>
        </a:p>
      </dgm:t>
    </dgm:pt>
    <dgm:pt modelId="{8CC667E2-685E-4416-8F0F-5E22909ED150}" type="parTrans" cxnId="{8599137E-6739-49EB-AB30-5557177AB5CD}">
      <dgm:prSet/>
      <dgm:spPr/>
      <dgm:t>
        <a:bodyPr/>
        <a:lstStyle/>
        <a:p>
          <a:endParaRPr lang="pt-BR"/>
        </a:p>
      </dgm:t>
    </dgm:pt>
    <dgm:pt modelId="{8DB00315-6EE4-4858-9FF2-BDD0301E2B00}" type="sibTrans" cxnId="{8599137E-6739-49EB-AB30-5557177AB5CD}">
      <dgm:prSet/>
      <dgm:spPr/>
      <dgm:t>
        <a:bodyPr/>
        <a:lstStyle/>
        <a:p>
          <a:endParaRPr lang="pt-BR"/>
        </a:p>
      </dgm:t>
    </dgm:pt>
    <dgm:pt modelId="{7795CD81-1A7B-42F0-AA76-104FEEE7224F}">
      <dgm:prSet phldrT="[Texto]"/>
      <dgm:spPr/>
      <dgm:t>
        <a:bodyPr/>
        <a:lstStyle/>
        <a:p>
          <a:r>
            <a:rPr lang="pt-BR" dirty="0" smtClean="0"/>
            <a:t>20 - 25 % VET</a:t>
          </a:r>
          <a:endParaRPr lang="pt-BR" dirty="0"/>
        </a:p>
      </dgm:t>
    </dgm:pt>
    <dgm:pt modelId="{F4F91AC4-0D21-4C51-BF3D-75279A15E17D}" type="parTrans" cxnId="{5DFFC3EB-B97A-4413-B5F8-C5E84429D515}">
      <dgm:prSet/>
      <dgm:spPr/>
      <dgm:t>
        <a:bodyPr/>
        <a:lstStyle/>
        <a:p>
          <a:endParaRPr lang="pt-BR"/>
        </a:p>
      </dgm:t>
    </dgm:pt>
    <dgm:pt modelId="{3CAE6239-ADEA-40AD-9474-1746DE2D3BD6}" type="sibTrans" cxnId="{5DFFC3EB-B97A-4413-B5F8-C5E84429D515}">
      <dgm:prSet/>
      <dgm:spPr/>
      <dgm:t>
        <a:bodyPr/>
        <a:lstStyle/>
        <a:p>
          <a:endParaRPr lang="pt-BR"/>
        </a:p>
      </dgm:t>
    </dgm:pt>
    <dgm:pt modelId="{A4494DF2-A163-41CE-9369-D0840D50B0E1}">
      <dgm:prSet phldrT="[Texto]"/>
      <dgm:spPr/>
      <dgm:t>
        <a:bodyPr/>
        <a:lstStyle/>
        <a:p>
          <a:r>
            <a:rPr lang="pt-BR" dirty="0" smtClean="0"/>
            <a:t>Monoinsaturada, </a:t>
          </a:r>
          <a:r>
            <a:rPr lang="pt-BR" dirty="0" err="1" smtClean="0"/>
            <a:t>poliinsaturada</a:t>
          </a:r>
          <a:endParaRPr lang="pt-BR" dirty="0"/>
        </a:p>
      </dgm:t>
    </dgm:pt>
    <dgm:pt modelId="{AB111C64-69DD-479B-B2A0-07883F4FA832}" type="parTrans" cxnId="{AB92AA81-7E14-4C0C-ACCC-F0A5B48C8244}">
      <dgm:prSet/>
      <dgm:spPr/>
      <dgm:t>
        <a:bodyPr/>
        <a:lstStyle/>
        <a:p>
          <a:endParaRPr lang="pt-BR"/>
        </a:p>
      </dgm:t>
    </dgm:pt>
    <dgm:pt modelId="{ABE7FDFF-1D1D-4ADF-B75B-48FB36D97890}" type="sibTrans" cxnId="{AB92AA81-7E14-4C0C-ACCC-F0A5B48C8244}">
      <dgm:prSet/>
      <dgm:spPr/>
      <dgm:t>
        <a:bodyPr/>
        <a:lstStyle/>
        <a:p>
          <a:endParaRPr lang="pt-BR"/>
        </a:p>
      </dgm:t>
    </dgm:pt>
    <dgm:pt modelId="{E6EE2411-4E6A-4741-98AB-3946B6CBD8A4}" type="pres">
      <dgm:prSet presAssocID="{4B4CBC18-0DEB-4067-BA55-41BB9515E876}" presName="Name0" presStyleCnt="0">
        <dgm:presLayoutVars>
          <dgm:dir/>
          <dgm:animLvl val="lvl"/>
          <dgm:resizeHandles val="exact"/>
        </dgm:presLayoutVars>
      </dgm:prSet>
      <dgm:spPr/>
    </dgm:pt>
    <dgm:pt modelId="{DD787A2F-8A60-43D1-A819-B262FCA00CA9}" type="pres">
      <dgm:prSet presAssocID="{7D311E1D-3C1C-4F91-81E9-71FE33C44C7F}" presName="composite" presStyleCnt="0"/>
      <dgm:spPr/>
    </dgm:pt>
    <dgm:pt modelId="{8BE884EE-6FEE-4648-A901-F32BEF3C61C4}" type="pres">
      <dgm:prSet presAssocID="{7D311E1D-3C1C-4F91-81E9-71FE33C44C7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6F6F5AA-29E3-411D-B738-6545615F6AEE}" type="pres">
      <dgm:prSet presAssocID="{7D311E1D-3C1C-4F91-81E9-71FE33C44C7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7DB4AC-B351-43D2-B151-D1C83AD6CA6D}" type="pres">
      <dgm:prSet presAssocID="{27AEA2A0-608F-45F0-AEE5-8409B77E913C}" presName="space" presStyleCnt="0"/>
      <dgm:spPr/>
    </dgm:pt>
    <dgm:pt modelId="{B41FD6AE-5A63-4E29-B5FA-5CB0CB8928FD}" type="pres">
      <dgm:prSet presAssocID="{51F6A8B4-83C7-4D60-9DAA-497BCEDCF239}" presName="composite" presStyleCnt="0"/>
      <dgm:spPr/>
    </dgm:pt>
    <dgm:pt modelId="{57B627EC-6CE2-4E4F-8C4D-506225C0872B}" type="pres">
      <dgm:prSet presAssocID="{51F6A8B4-83C7-4D60-9DAA-497BCEDCF23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4E41472-C6B3-4BAA-B066-627888BB89CF}" type="pres">
      <dgm:prSet presAssocID="{51F6A8B4-83C7-4D60-9DAA-497BCEDCF23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109CDE-F1D8-4255-9CAA-04FA3DDF4410}" type="pres">
      <dgm:prSet presAssocID="{BC7288EA-874D-44A5-B23E-80CD3710BFA8}" presName="space" presStyleCnt="0"/>
      <dgm:spPr/>
    </dgm:pt>
    <dgm:pt modelId="{9F4E20D2-186A-4604-ADB0-5C975F842363}" type="pres">
      <dgm:prSet presAssocID="{33E76466-F5B2-457F-8906-A5185B67F5A2}" presName="composite" presStyleCnt="0"/>
      <dgm:spPr/>
    </dgm:pt>
    <dgm:pt modelId="{E9D44F2C-DFA0-4480-AF29-669B8EA7314B}" type="pres">
      <dgm:prSet presAssocID="{33E76466-F5B2-457F-8906-A5185B67F5A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8753134-2DF4-438B-87B7-EC528706894D}" type="pres">
      <dgm:prSet presAssocID="{33E76466-F5B2-457F-8906-A5185B67F5A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82C076-6519-49E9-B866-59655E28AEDD}" srcId="{7D311E1D-3C1C-4F91-81E9-71FE33C44C7F}" destId="{35435D2A-26B2-492C-A81C-C398B1A12FE8}" srcOrd="0" destOrd="0" parTransId="{22D3E161-F701-459F-B699-00FCF28491B9}" sibTransId="{D86C02C1-43B9-4DEA-BE3C-EDF499384347}"/>
    <dgm:cxn modelId="{0EFA703C-C057-4039-AAFC-D1CE4A0DAC4C}" srcId="{51F6A8B4-83C7-4D60-9DAA-497BCEDCF239}" destId="{F1C82ED0-22E6-41E0-B275-44DB95761FA3}" srcOrd="1" destOrd="0" parTransId="{0AF37ED0-9F9C-40FC-AE8C-650B84321131}" sibTransId="{4DDE7646-6C70-469D-8CBB-96A000B3278E}"/>
    <dgm:cxn modelId="{698B01A3-3187-4126-83FD-6CFF64E699E3}" type="presOf" srcId="{7795CD81-1A7B-42F0-AA76-104FEEE7224F}" destId="{D8753134-2DF4-438B-87B7-EC528706894D}" srcOrd="0" destOrd="0" presId="urn:microsoft.com/office/officeart/2005/8/layout/hList1"/>
    <dgm:cxn modelId="{FFE964FE-807A-4252-B261-53D12A47CAC1}" type="presOf" srcId="{7D311E1D-3C1C-4F91-81E9-71FE33C44C7F}" destId="{8BE884EE-6FEE-4648-A901-F32BEF3C61C4}" srcOrd="0" destOrd="0" presId="urn:microsoft.com/office/officeart/2005/8/layout/hList1"/>
    <dgm:cxn modelId="{F64A5797-0D28-4108-BB0F-E2EE80E24AC3}" type="presOf" srcId="{51F6A8B4-83C7-4D60-9DAA-497BCEDCF239}" destId="{57B627EC-6CE2-4E4F-8C4D-506225C0872B}" srcOrd="0" destOrd="0" presId="urn:microsoft.com/office/officeart/2005/8/layout/hList1"/>
    <dgm:cxn modelId="{AB92AA81-7E14-4C0C-ACCC-F0A5B48C8244}" srcId="{33E76466-F5B2-457F-8906-A5185B67F5A2}" destId="{A4494DF2-A163-41CE-9369-D0840D50B0E1}" srcOrd="1" destOrd="0" parTransId="{AB111C64-69DD-479B-B2A0-07883F4FA832}" sibTransId="{ABE7FDFF-1D1D-4ADF-B75B-48FB36D97890}"/>
    <dgm:cxn modelId="{C1F842FE-3962-4CEC-8A70-BCADCB1AADEB}" type="presOf" srcId="{1E9AC649-6936-401C-9423-D76D43814C72}" destId="{E4E41472-C6B3-4BAA-B066-627888BB89CF}" srcOrd="0" destOrd="0" presId="urn:microsoft.com/office/officeart/2005/8/layout/hList1"/>
    <dgm:cxn modelId="{4A3E7CFD-1DB2-4685-A27F-BADA4CC18742}" type="presOf" srcId="{4B4CBC18-0DEB-4067-BA55-41BB9515E876}" destId="{E6EE2411-4E6A-4741-98AB-3946B6CBD8A4}" srcOrd="0" destOrd="0" presId="urn:microsoft.com/office/officeart/2005/8/layout/hList1"/>
    <dgm:cxn modelId="{5DFFC3EB-B97A-4413-B5F8-C5E84429D515}" srcId="{33E76466-F5B2-457F-8906-A5185B67F5A2}" destId="{7795CD81-1A7B-42F0-AA76-104FEEE7224F}" srcOrd="0" destOrd="0" parTransId="{F4F91AC4-0D21-4C51-BF3D-75279A15E17D}" sibTransId="{3CAE6239-ADEA-40AD-9474-1746DE2D3BD6}"/>
    <dgm:cxn modelId="{9571C548-0264-4FC1-ADBE-FA46047BD2FC}" type="presOf" srcId="{33E76466-F5B2-457F-8906-A5185B67F5A2}" destId="{E9D44F2C-DFA0-4480-AF29-669B8EA7314B}" srcOrd="0" destOrd="0" presId="urn:microsoft.com/office/officeart/2005/8/layout/hList1"/>
    <dgm:cxn modelId="{3901DDA7-A020-4714-BF0E-AD5A78D31B55}" srcId="{51F6A8B4-83C7-4D60-9DAA-497BCEDCF239}" destId="{1E9AC649-6936-401C-9423-D76D43814C72}" srcOrd="0" destOrd="0" parTransId="{77B1601A-9C24-4155-A9F3-D047F2A45579}" sibTransId="{554ED2BB-909E-4680-8798-97B99A79078B}"/>
    <dgm:cxn modelId="{704DC628-4052-450B-BB47-F707C47FB509}" srcId="{4B4CBC18-0DEB-4067-BA55-41BB9515E876}" destId="{7D311E1D-3C1C-4F91-81E9-71FE33C44C7F}" srcOrd="0" destOrd="0" parTransId="{A908F086-522E-4F2C-84C0-29AB4584D951}" sibTransId="{27AEA2A0-608F-45F0-AEE5-8409B77E913C}"/>
    <dgm:cxn modelId="{8599137E-6739-49EB-AB30-5557177AB5CD}" srcId="{4B4CBC18-0DEB-4067-BA55-41BB9515E876}" destId="{33E76466-F5B2-457F-8906-A5185B67F5A2}" srcOrd="2" destOrd="0" parTransId="{8CC667E2-685E-4416-8F0F-5E22909ED150}" sibTransId="{8DB00315-6EE4-4858-9FF2-BDD0301E2B00}"/>
    <dgm:cxn modelId="{9DCEE3EC-F1F1-40A8-8EEF-59F1E502E5CE}" type="presOf" srcId="{F1C82ED0-22E6-41E0-B275-44DB95761FA3}" destId="{E4E41472-C6B3-4BAA-B066-627888BB89CF}" srcOrd="0" destOrd="1" presId="urn:microsoft.com/office/officeart/2005/8/layout/hList1"/>
    <dgm:cxn modelId="{95FF4B3D-D5F4-4AC6-B885-8AE2019C6D9E}" srcId="{7D311E1D-3C1C-4F91-81E9-71FE33C44C7F}" destId="{470E9681-2B51-4BAA-8BA6-D04D1ACA7DA1}" srcOrd="1" destOrd="0" parTransId="{9C6F26E5-2C47-4924-8734-0451A594D1CB}" sibTransId="{A5814B5C-885C-4A03-85D1-57FFC4FDE9EE}"/>
    <dgm:cxn modelId="{CCA1ABA0-84C0-4C1A-B5DF-6935523FD898}" type="presOf" srcId="{35435D2A-26B2-492C-A81C-C398B1A12FE8}" destId="{66F6F5AA-29E3-411D-B738-6545615F6AEE}" srcOrd="0" destOrd="0" presId="urn:microsoft.com/office/officeart/2005/8/layout/hList1"/>
    <dgm:cxn modelId="{E92F63D7-86B1-4B1E-A4C6-CDE9205682ED}" srcId="{4B4CBC18-0DEB-4067-BA55-41BB9515E876}" destId="{51F6A8B4-83C7-4D60-9DAA-497BCEDCF239}" srcOrd="1" destOrd="0" parTransId="{4394E2DF-4620-41C2-9E47-B66A0663D41E}" sibTransId="{BC7288EA-874D-44A5-B23E-80CD3710BFA8}"/>
    <dgm:cxn modelId="{6B0D7714-E8DD-4325-96BB-39338ED96606}" type="presOf" srcId="{470E9681-2B51-4BAA-8BA6-D04D1ACA7DA1}" destId="{66F6F5AA-29E3-411D-B738-6545615F6AEE}" srcOrd="0" destOrd="1" presId="urn:microsoft.com/office/officeart/2005/8/layout/hList1"/>
    <dgm:cxn modelId="{56AA6D83-DE0A-4E3A-9027-796DBF3603B6}" type="presOf" srcId="{A4494DF2-A163-41CE-9369-D0840D50B0E1}" destId="{D8753134-2DF4-438B-87B7-EC528706894D}" srcOrd="0" destOrd="1" presId="urn:microsoft.com/office/officeart/2005/8/layout/hList1"/>
    <dgm:cxn modelId="{30B7BAD0-2C5C-425C-AC2C-D12E700D1DC9}" type="presParOf" srcId="{E6EE2411-4E6A-4741-98AB-3946B6CBD8A4}" destId="{DD787A2F-8A60-43D1-A819-B262FCA00CA9}" srcOrd="0" destOrd="0" presId="urn:microsoft.com/office/officeart/2005/8/layout/hList1"/>
    <dgm:cxn modelId="{1CE17A25-5705-4C23-83C7-F1796E174044}" type="presParOf" srcId="{DD787A2F-8A60-43D1-A819-B262FCA00CA9}" destId="{8BE884EE-6FEE-4648-A901-F32BEF3C61C4}" srcOrd="0" destOrd="0" presId="urn:microsoft.com/office/officeart/2005/8/layout/hList1"/>
    <dgm:cxn modelId="{CF021BD6-AF78-44A1-B2AD-48C43A8EA5A1}" type="presParOf" srcId="{DD787A2F-8A60-43D1-A819-B262FCA00CA9}" destId="{66F6F5AA-29E3-411D-B738-6545615F6AEE}" srcOrd="1" destOrd="0" presId="urn:microsoft.com/office/officeart/2005/8/layout/hList1"/>
    <dgm:cxn modelId="{4ADAB7E3-8F43-4BAA-90B5-FB7608E2AF3B}" type="presParOf" srcId="{E6EE2411-4E6A-4741-98AB-3946B6CBD8A4}" destId="{937DB4AC-B351-43D2-B151-D1C83AD6CA6D}" srcOrd="1" destOrd="0" presId="urn:microsoft.com/office/officeart/2005/8/layout/hList1"/>
    <dgm:cxn modelId="{0E31C5BA-8B07-40A9-93BB-C468D4AAE304}" type="presParOf" srcId="{E6EE2411-4E6A-4741-98AB-3946B6CBD8A4}" destId="{B41FD6AE-5A63-4E29-B5FA-5CB0CB8928FD}" srcOrd="2" destOrd="0" presId="urn:microsoft.com/office/officeart/2005/8/layout/hList1"/>
    <dgm:cxn modelId="{EABDBCB7-51D8-4E7A-A4D3-836A924AAD4E}" type="presParOf" srcId="{B41FD6AE-5A63-4E29-B5FA-5CB0CB8928FD}" destId="{57B627EC-6CE2-4E4F-8C4D-506225C0872B}" srcOrd="0" destOrd="0" presId="urn:microsoft.com/office/officeart/2005/8/layout/hList1"/>
    <dgm:cxn modelId="{B83035DE-1F29-4C97-B38D-F0C842301013}" type="presParOf" srcId="{B41FD6AE-5A63-4E29-B5FA-5CB0CB8928FD}" destId="{E4E41472-C6B3-4BAA-B066-627888BB89CF}" srcOrd="1" destOrd="0" presId="urn:microsoft.com/office/officeart/2005/8/layout/hList1"/>
    <dgm:cxn modelId="{8F5B9538-EECD-4AD0-9CA9-A21FB6B8C538}" type="presParOf" srcId="{E6EE2411-4E6A-4741-98AB-3946B6CBD8A4}" destId="{26109CDE-F1D8-4255-9CAA-04FA3DDF4410}" srcOrd="3" destOrd="0" presId="urn:microsoft.com/office/officeart/2005/8/layout/hList1"/>
    <dgm:cxn modelId="{C22B5BF3-0B8E-415C-97E0-036F09DF51AD}" type="presParOf" srcId="{E6EE2411-4E6A-4741-98AB-3946B6CBD8A4}" destId="{9F4E20D2-186A-4604-ADB0-5C975F842363}" srcOrd="4" destOrd="0" presId="urn:microsoft.com/office/officeart/2005/8/layout/hList1"/>
    <dgm:cxn modelId="{F61182AD-1A9B-4AF4-92F7-EF3077D979B3}" type="presParOf" srcId="{9F4E20D2-186A-4604-ADB0-5C975F842363}" destId="{E9D44F2C-DFA0-4480-AF29-669B8EA7314B}" srcOrd="0" destOrd="0" presId="urn:microsoft.com/office/officeart/2005/8/layout/hList1"/>
    <dgm:cxn modelId="{75516297-A8C9-45DE-BB3A-D538EB79C95E}" type="presParOf" srcId="{9F4E20D2-186A-4604-ADB0-5C975F842363}" destId="{D8753134-2DF4-438B-87B7-EC52870689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4CBC18-0DEB-4067-BA55-41BB9515E876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D311E1D-3C1C-4F91-81E9-71FE33C44C7F}">
      <dgm:prSet phldrT="[Texto]"/>
      <dgm:spPr/>
      <dgm:t>
        <a:bodyPr/>
        <a:lstStyle/>
        <a:p>
          <a:r>
            <a:rPr lang="pt-BR" dirty="0" smtClean="0"/>
            <a:t>Eletrólitos e micronutrientes</a:t>
          </a:r>
          <a:endParaRPr lang="pt-BR" dirty="0"/>
        </a:p>
      </dgm:t>
    </dgm:pt>
    <dgm:pt modelId="{A908F086-522E-4F2C-84C0-29AB4584D951}" type="parTrans" cxnId="{704DC628-4052-450B-BB47-F707C47FB509}">
      <dgm:prSet/>
      <dgm:spPr/>
      <dgm:t>
        <a:bodyPr/>
        <a:lstStyle/>
        <a:p>
          <a:endParaRPr lang="pt-BR"/>
        </a:p>
      </dgm:t>
    </dgm:pt>
    <dgm:pt modelId="{27AEA2A0-608F-45F0-AEE5-8409B77E913C}" type="sibTrans" cxnId="{704DC628-4052-450B-BB47-F707C47FB509}">
      <dgm:prSet/>
      <dgm:spPr/>
      <dgm:t>
        <a:bodyPr/>
        <a:lstStyle/>
        <a:p>
          <a:endParaRPr lang="pt-BR"/>
        </a:p>
      </dgm:t>
    </dgm:pt>
    <dgm:pt modelId="{35435D2A-26B2-492C-A81C-C398B1A12FE8}">
      <dgm:prSet phldrT="[Texto]"/>
      <dgm:spPr/>
      <dgm:t>
        <a:bodyPr/>
        <a:lstStyle/>
        <a:p>
          <a:r>
            <a:rPr lang="pt-BR" dirty="0" smtClean="0"/>
            <a:t>Ca, Ferro, Cloreto, Magnésio, Zinco, Selênio</a:t>
          </a:r>
          <a:endParaRPr lang="pt-BR" dirty="0"/>
        </a:p>
      </dgm:t>
    </dgm:pt>
    <dgm:pt modelId="{22D3E161-F701-459F-B699-00FCF28491B9}" type="parTrans" cxnId="{A282C076-6519-49E9-B866-59655E28AEDD}">
      <dgm:prSet/>
      <dgm:spPr/>
      <dgm:t>
        <a:bodyPr/>
        <a:lstStyle/>
        <a:p>
          <a:endParaRPr lang="pt-BR"/>
        </a:p>
      </dgm:t>
    </dgm:pt>
    <dgm:pt modelId="{D86C02C1-43B9-4DEA-BE3C-EDF499384347}" type="sibTrans" cxnId="{A282C076-6519-49E9-B866-59655E28AEDD}">
      <dgm:prSet/>
      <dgm:spPr/>
      <dgm:t>
        <a:bodyPr/>
        <a:lstStyle/>
        <a:p>
          <a:endParaRPr lang="pt-BR"/>
        </a:p>
      </dgm:t>
    </dgm:pt>
    <dgm:pt modelId="{470E9681-2B51-4BAA-8BA6-D04D1ACA7DA1}">
      <dgm:prSet phldrT="[Texto]" phldr="1"/>
      <dgm:spPr/>
      <dgm:t>
        <a:bodyPr/>
        <a:lstStyle/>
        <a:p>
          <a:endParaRPr lang="pt-BR" dirty="0"/>
        </a:p>
      </dgm:t>
    </dgm:pt>
    <dgm:pt modelId="{9C6F26E5-2C47-4924-8734-0451A594D1CB}" type="parTrans" cxnId="{95FF4B3D-D5F4-4AC6-B885-8AE2019C6D9E}">
      <dgm:prSet/>
      <dgm:spPr/>
      <dgm:t>
        <a:bodyPr/>
        <a:lstStyle/>
        <a:p>
          <a:endParaRPr lang="pt-BR"/>
        </a:p>
      </dgm:t>
    </dgm:pt>
    <dgm:pt modelId="{A5814B5C-885C-4A03-85D1-57FFC4FDE9EE}" type="sibTrans" cxnId="{95FF4B3D-D5F4-4AC6-B885-8AE2019C6D9E}">
      <dgm:prSet/>
      <dgm:spPr/>
      <dgm:t>
        <a:bodyPr/>
        <a:lstStyle/>
        <a:p>
          <a:endParaRPr lang="pt-BR"/>
        </a:p>
      </dgm:t>
    </dgm:pt>
    <dgm:pt modelId="{51F6A8B4-83C7-4D60-9DAA-497BCEDCF239}">
      <dgm:prSet phldrT="[Texto]"/>
      <dgm:spPr/>
      <dgm:t>
        <a:bodyPr/>
        <a:lstStyle/>
        <a:p>
          <a:r>
            <a:rPr lang="pt-BR" dirty="0" smtClean="0"/>
            <a:t>V. Hidrossolúveis</a:t>
          </a:r>
          <a:endParaRPr lang="pt-BR" dirty="0"/>
        </a:p>
      </dgm:t>
    </dgm:pt>
    <dgm:pt modelId="{4394E2DF-4620-41C2-9E47-B66A0663D41E}" type="parTrans" cxnId="{E92F63D7-86B1-4B1E-A4C6-CDE9205682ED}">
      <dgm:prSet/>
      <dgm:spPr/>
      <dgm:t>
        <a:bodyPr/>
        <a:lstStyle/>
        <a:p>
          <a:endParaRPr lang="pt-BR"/>
        </a:p>
      </dgm:t>
    </dgm:pt>
    <dgm:pt modelId="{BC7288EA-874D-44A5-B23E-80CD3710BFA8}" type="sibTrans" cxnId="{E92F63D7-86B1-4B1E-A4C6-CDE9205682ED}">
      <dgm:prSet/>
      <dgm:spPr/>
      <dgm:t>
        <a:bodyPr/>
        <a:lstStyle/>
        <a:p>
          <a:endParaRPr lang="pt-BR"/>
        </a:p>
      </dgm:t>
    </dgm:pt>
    <dgm:pt modelId="{1E9AC649-6936-401C-9423-D76D43814C72}">
      <dgm:prSet phldrT="[Texto]"/>
      <dgm:spPr/>
      <dgm:t>
        <a:bodyPr/>
        <a:lstStyle/>
        <a:p>
          <a:r>
            <a:rPr lang="pt-BR" dirty="0" smtClean="0"/>
            <a:t>B1, B2, B5, B6, B12, K, C</a:t>
          </a:r>
          <a:endParaRPr lang="pt-BR" dirty="0"/>
        </a:p>
      </dgm:t>
    </dgm:pt>
    <dgm:pt modelId="{77B1601A-9C24-4155-A9F3-D047F2A45579}" type="parTrans" cxnId="{3901DDA7-A020-4714-BF0E-AD5A78D31B55}">
      <dgm:prSet/>
      <dgm:spPr/>
      <dgm:t>
        <a:bodyPr/>
        <a:lstStyle/>
        <a:p>
          <a:endParaRPr lang="pt-BR"/>
        </a:p>
      </dgm:t>
    </dgm:pt>
    <dgm:pt modelId="{554ED2BB-909E-4680-8798-97B99A79078B}" type="sibTrans" cxnId="{3901DDA7-A020-4714-BF0E-AD5A78D31B55}">
      <dgm:prSet/>
      <dgm:spPr/>
      <dgm:t>
        <a:bodyPr/>
        <a:lstStyle/>
        <a:p>
          <a:endParaRPr lang="pt-BR"/>
        </a:p>
      </dgm:t>
    </dgm:pt>
    <dgm:pt modelId="{F1C82ED0-22E6-41E0-B275-44DB95761FA3}">
      <dgm:prSet phldrT="[Texto]" phldr="1"/>
      <dgm:spPr/>
      <dgm:t>
        <a:bodyPr/>
        <a:lstStyle/>
        <a:p>
          <a:endParaRPr lang="pt-BR" dirty="0"/>
        </a:p>
      </dgm:t>
    </dgm:pt>
    <dgm:pt modelId="{0AF37ED0-9F9C-40FC-AE8C-650B84321131}" type="parTrans" cxnId="{0EFA703C-C057-4039-AAFC-D1CE4A0DAC4C}">
      <dgm:prSet/>
      <dgm:spPr/>
      <dgm:t>
        <a:bodyPr/>
        <a:lstStyle/>
        <a:p>
          <a:endParaRPr lang="pt-BR"/>
        </a:p>
      </dgm:t>
    </dgm:pt>
    <dgm:pt modelId="{4DDE7646-6C70-469D-8CBB-96A000B3278E}" type="sibTrans" cxnId="{0EFA703C-C057-4039-AAFC-D1CE4A0DAC4C}">
      <dgm:prSet/>
      <dgm:spPr/>
      <dgm:t>
        <a:bodyPr/>
        <a:lstStyle/>
        <a:p>
          <a:endParaRPr lang="pt-BR"/>
        </a:p>
      </dgm:t>
    </dgm:pt>
    <dgm:pt modelId="{33E76466-F5B2-457F-8906-A5185B67F5A2}">
      <dgm:prSet phldrT="[Texto]"/>
      <dgm:spPr/>
      <dgm:t>
        <a:bodyPr/>
        <a:lstStyle/>
        <a:p>
          <a:r>
            <a:rPr lang="pt-BR" dirty="0" smtClean="0"/>
            <a:t>V. Lipossolúveis</a:t>
          </a:r>
          <a:endParaRPr lang="pt-BR" dirty="0"/>
        </a:p>
      </dgm:t>
    </dgm:pt>
    <dgm:pt modelId="{8CC667E2-685E-4416-8F0F-5E22909ED150}" type="parTrans" cxnId="{8599137E-6739-49EB-AB30-5557177AB5CD}">
      <dgm:prSet/>
      <dgm:spPr/>
      <dgm:t>
        <a:bodyPr/>
        <a:lstStyle/>
        <a:p>
          <a:endParaRPr lang="pt-BR"/>
        </a:p>
      </dgm:t>
    </dgm:pt>
    <dgm:pt modelId="{8DB00315-6EE4-4858-9FF2-BDD0301E2B00}" type="sibTrans" cxnId="{8599137E-6739-49EB-AB30-5557177AB5CD}">
      <dgm:prSet/>
      <dgm:spPr/>
      <dgm:t>
        <a:bodyPr/>
        <a:lstStyle/>
        <a:p>
          <a:endParaRPr lang="pt-BR"/>
        </a:p>
      </dgm:t>
    </dgm:pt>
    <dgm:pt modelId="{7795CD81-1A7B-42F0-AA76-104FEEE7224F}">
      <dgm:prSet phldrT="[Texto]"/>
      <dgm:spPr/>
      <dgm:t>
        <a:bodyPr/>
        <a:lstStyle/>
        <a:p>
          <a:r>
            <a:rPr lang="pt-BR" dirty="0" smtClean="0"/>
            <a:t>A, D, E, K</a:t>
          </a:r>
          <a:endParaRPr lang="pt-BR" dirty="0"/>
        </a:p>
      </dgm:t>
    </dgm:pt>
    <dgm:pt modelId="{F4F91AC4-0D21-4C51-BF3D-75279A15E17D}" type="parTrans" cxnId="{5DFFC3EB-B97A-4413-B5F8-C5E84429D515}">
      <dgm:prSet/>
      <dgm:spPr/>
      <dgm:t>
        <a:bodyPr/>
        <a:lstStyle/>
        <a:p>
          <a:endParaRPr lang="pt-BR"/>
        </a:p>
      </dgm:t>
    </dgm:pt>
    <dgm:pt modelId="{3CAE6239-ADEA-40AD-9474-1746DE2D3BD6}" type="sibTrans" cxnId="{5DFFC3EB-B97A-4413-B5F8-C5E84429D515}">
      <dgm:prSet/>
      <dgm:spPr/>
      <dgm:t>
        <a:bodyPr/>
        <a:lstStyle/>
        <a:p>
          <a:endParaRPr lang="pt-BR"/>
        </a:p>
      </dgm:t>
    </dgm:pt>
    <dgm:pt modelId="{A4494DF2-A163-41CE-9369-D0840D50B0E1}">
      <dgm:prSet phldrT="[Texto]" phldr="1"/>
      <dgm:spPr/>
      <dgm:t>
        <a:bodyPr/>
        <a:lstStyle/>
        <a:p>
          <a:endParaRPr lang="pt-BR" dirty="0"/>
        </a:p>
      </dgm:t>
    </dgm:pt>
    <dgm:pt modelId="{AB111C64-69DD-479B-B2A0-07883F4FA832}" type="parTrans" cxnId="{AB92AA81-7E14-4C0C-ACCC-F0A5B48C8244}">
      <dgm:prSet/>
      <dgm:spPr/>
      <dgm:t>
        <a:bodyPr/>
        <a:lstStyle/>
        <a:p>
          <a:endParaRPr lang="pt-BR"/>
        </a:p>
      </dgm:t>
    </dgm:pt>
    <dgm:pt modelId="{ABE7FDFF-1D1D-4ADF-B75B-48FB36D97890}" type="sibTrans" cxnId="{AB92AA81-7E14-4C0C-ACCC-F0A5B48C8244}">
      <dgm:prSet/>
      <dgm:spPr/>
      <dgm:t>
        <a:bodyPr/>
        <a:lstStyle/>
        <a:p>
          <a:endParaRPr lang="pt-BR"/>
        </a:p>
      </dgm:t>
    </dgm:pt>
    <dgm:pt modelId="{E6EE2411-4E6A-4741-98AB-3946B6CBD8A4}" type="pres">
      <dgm:prSet presAssocID="{4B4CBC18-0DEB-4067-BA55-41BB9515E876}" presName="Name0" presStyleCnt="0">
        <dgm:presLayoutVars>
          <dgm:dir/>
          <dgm:animLvl val="lvl"/>
          <dgm:resizeHandles val="exact"/>
        </dgm:presLayoutVars>
      </dgm:prSet>
      <dgm:spPr/>
    </dgm:pt>
    <dgm:pt modelId="{DD787A2F-8A60-43D1-A819-B262FCA00CA9}" type="pres">
      <dgm:prSet presAssocID="{7D311E1D-3C1C-4F91-81E9-71FE33C44C7F}" presName="composite" presStyleCnt="0"/>
      <dgm:spPr/>
    </dgm:pt>
    <dgm:pt modelId="{8BE884EE-6FEE-4648-A901-F32BEF3C61C4}" type="pres">
      <dgm:prSet presAssocID="{7D311E1D-3C1C-4F91-81E9-71FE33C44C7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F6F5AA-29E3-411D-B738-6545615F6AEE}" type="pres">
      <dgm:prSet presAssocID="{7D311E1D-3C1C-4F91-81E9-71FE33C44C7F}" presName="desTx" presStyleLbl="alignAccFollowNode1" presStyleIdx="0" presStyleCnt="3">
        <dgm:presLayoutVars>
          <dgm:bulletEnabled val="1"/>
        </dgm:presLayoutVars>
      </dgm:prSet>
      <dgm:spPr/>
    </dgm:pt>
    <dgm:pt modelId="{937DB4AC-B351-43D2-B151-D1C83AD6CA6D}" type="pres">
      <dgm:prSet presAssocID="{27AEA2A0-608F-45F0-AEE5-8409B77E913C}" presName="space" presStyleCnt="0"/>
      <dgm:spPr/>
    </dgm:pt>
    <dgm:pt modelId="{B41FD6AE-5A63-4E29-B5FA-5CB0CB8928FD}" type="pres">
      <dgm:prSet presAssocID="{51F6A8B4-83C7-4D60-9DAA-497BCEDCF239}" presName="composite" presStyleCnt="0"/>
      <dgm:spPr/>
    </dgm:pt>
    <dgm:pt modelId="{57B627EC-6CE2-4E4F-8C4D-506225C0872B}" type="pres">
      <dgm:prSet presAssocID="{51F6A8B4-83C7-4D60-9DAA-497BCEDCF23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4E41472-C6B3-4BAA-B066-627888BB89CF}" type="pres">
      <dgm:prSet presAssocID="{51F6A8B4-83C7-4D60-9DAA-497BCEDCF239}" presName="desTx" presStyleLbl="alignAccFollowNode1" presStyleIdx="1" presStyleCnt="3">
        <dgm:presLayoutVars>
          <dgm:bulletEnabled val="1"/>
        </dgm:presLayoutVars>
      </dgm:prSet>
      <dgm:spPr/>
    </dgm:pt>
    <dgm:pt modelId="{26109CDE-F1D8-4255-9CAA-04FA3DDF4410}" type="pres">
      <dgm:prSet presAssocID="{BC7288EA-874D-44A5-B23E-80CD3710BFA8}" presName="space" presStyleCnt="0"/>
      <dgm:spPr/>
    </dgm:pt>
    <dgm:pt modelId="{9F4E20D2-186A-4604-ADB0-5C975F842363}" type="pres">
      <dgm:prSet presAssocID="{33E76466-F5B2-457F-8906-A5185B67F5A2}" presName="composite" presStyleCnt="0"/>
      <dgm:spPr/>
    </dgm:pt>
    <dgm:pt modelId="{E9D44F2C-DFA0-4480-AF29-669B8EA7314B}" type="pres">
      <dgm:prSet presAssocID="{33E76466-F5B2-457F-8906-A5185B67F5A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8753134-2DF4-438B-87B7-EC528706894D}" type="pres">
      <dgm:prSet presAssocID="{33E76466-F5B2-457F-8906-A5185B67F5A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282C076-6519-49E9-B866-59655E28AEDD}" srcId="{7D311E1D-3C1C-4F91-81E9-71FE33C44C7F}" destId="{35435D2A-26B2-492C-A81C-C398B1A12FE8}" srcOrd="0" destOrd="0" parTransId="{22D3E161-F701-459F-B699-00FCF28491B9}" sibTransId="{D86C02C1-43B9-4DEA-BE3C-EDF499384347}"/>
    <dgm:cxn modelId="{0EFA703C-C057-4039-AAFC-D1CE4A0DAC4C}" srcId="{51F6A8B4-83C7-4D60-9DAA-497BCEDCF239}" destId="{F1C82ED0-22E6-41E0-B275-44DB95761FA3}" srcOrd="1" destOrd="0" parTransId="{0AF37ED0-9F9C-40FC-AE8C-650B84321131}" sibTransId="{4DDE7646-6C70-469D-8CBB-96A000B3278E}"/>
    <dgm:cxn modelId="{D1FB3848-2F8A-4490-9556-443C2C422574}" type="presOf" srcId="{7D311E1D-3C1C-4F91-81E9-71FE33C44C7F}" destId="{8BE884EE-6FEE-4648-A901-F32BEF3C61C4}" srcOrd="0" destOrd="0" presId="urn:microsoft.com/office/officeart/2005/8/layout/hList1"/>
    <dgm:cxn modelId="{9C04986D-534E-44E3-8B2F-81FBACA2F1AF}" type="presOf" srcId="{51F6A8B4-83C7-4D60-9DAA-497BCEDCF239}" destId="{57B627EC-6CE2-4E4F-8C4D-506225C0872B}" srcOrd="0" destOrd="0" presId="urn:microsoft.com/office/officeart/2005/8/layout/hList1"/>
    <dgm:cxn modelId="{36477B2F-2962-4484-971B-B410F6A9C903}" type="presOf" srcId="{4B4CBC18-0DEB-4067-BA55-41BB9515E876}" destId="{E6EE2411-4E6A-4741-98AB-3946B6CBD8A4}" srcOrd="0" destOrd="0" presId="urn:microsoft.com/office/officeart/2005/8/layout/hList1"/>
    <dgm:cxn modelId="{AB92AA81-7E14-4C0C-ACCC-F0A5B48C8244}" srcId="{33E76466-F5B2-457F-8906-A5185B67F5A2}" destId="{A4494DF2-A163-41CE-9369-D0840D50B0E1}" srcOrd="1" destOrd="0" parTransId="{AB111C64-69DD-479B-B2A0-07883F4FA832}" sibTransId="{ABE7FDFF-1D1D-4ADF-B75B-48FB36D97890}"/>
    <dgm:cxn modelId="{F8BD6C0F-0028-4535-AC72-FB4317A04D54}" type="presOf" srcId="{1E9AC649-6936-401C-9423-D76D43814C72}" destId="{E4E41472-C6B3-4BAA-B066-627888BB89CF}" srcOrd="0" destOrd="0" presId="urn:microsoft.com/office/officeart/2005/8/layout/hList1"/>
    <dgm:cxn modelId="{F977D9A9-D22B-4FAC-B356-D23A7AD3A3D1}" type="presOf" srcId="{33E76466-F5B2-457F-8906-A5185B67F5A2}" destId="{E9D44F2C-DFA0-4480-AF29-669B8EA7314B}" srcOrd="0" destOrd="0" presId="urn:microsoft.com/office/officeart/2005/8/layout/hList1"/>
    <dgm:cxn modelId="{5DFFC3EB-B97A-4413-B5F8-C5E84429D515}" srcId="{33E76466-F5B2-457F-8906-A5185B67F5A2}" destId="{7795CD81-1A7B-42F0-AA76-104FEEE7224F}" srcOrd="0" destOrd="0" parTransId="{F4F91AC4-0D21-4C51-BF3D-75279A15E17D}" sibTransId="{3CAE6239-ADEA-40AD-9474-1746DE2D3BD6}"/>
    <dgm:cxn modelId="{226B7456-0EE8-4F3B-A33E-03110253D42A}" type="presOf" srcId="{7795CD81-1A7B-42F0-AA76-104FEEE7224F}" destId="{D8753134-2DF4-438B-87B7-EC528706894D}" srcOrd="0" destOrd="0" presId="urn:microsoft.com/office/officeart/2005/8/layout/hList1"/>
    <dgm:cxn modelId="{BDED7D61-E95A-41F0-B796-F6B98753761B}" type="presOf" srcId="{F1C82ED0-22E6-41E0-B275-44DB95761FA3}" destId="{E4E41472-C6B3-4BAA-B066-627888BB89CF}" srcOrd="0" destOrd="1" presId="urn:microsoft.com/office/officeart/2005/8/layout/hList1"/>
    <dgm:cxn modelId="{413F01DD-CFCD-4B5C-9AA8-0A2E47528ED8}" type="presOf" srcId="{35435D2A-26B2-492C-A81C-C398B1A12FE8}" destId="{66F6F5AA-29E3-411D-B738-6545615F6AEE}" srcOrd="0" destOrd="0" presId="urn:microsoft.com/office/officeart/2005/8/layout/hList1"/>
    <dgm:cxn modelId="{3901DDA7-A020-4714-BF0E-AD5A78D31B55}" srcId="{51F6A8B4-83C7-4D60-9DAA-497BCEDCF239}" destId="{1E9AC649-6936-401C-9423-D76D43814C72}" srcOrd="0" destOrd="0" parTransId="{77B1601A-9C24-4155-A9F3-D047F2A45579}" sibTransId="{554ED2BB-909E-4680-8798-97B99A79078B}"/>
    <dgm:cxn modelId="{704DC628-4052-450B-BB47-F707C47FB509}" srcId="{4B4CBC18-0DEB-4067-BA55-41BB9515E876}" destId="{7D311E1D-3C1C-4F91-81E9-71FE33C44C7F}" srcOrd="0" destOrd="0" parTransId="{A908F086-522E-4F2C-84C0-29AB4584D951}" sibTransId="{27AEA2A0-608F-45F0-AEE5-8409B77E913C}"/>
    <dgm:cxn modelId="{8599137E-6739-49EB-AB30-5557177AB5CD}" srcId="{4B4CBC18-0DEB-4067-BA55-41BB9515E876}" destId="{33E76466-F5B2-457F-8906-A5185B67F5A2}" srcOrd="2" destOrd="0" parTransId="{8CC667E2-685E-4416-8F0F-5E22909ED150}" sibTransId="{8DB00315-6EE4-4858-9FF2-BDD0301E2B00}"/>
    <dgm:cxn modelId="{EFC5D24D-376A-419A-B2C0-AE7449FA13B0}" type="presOf" srcId="{A4494DF2-A163-41CE-9369-D0840D50B0E1}" destId="{D8753134-2DF4-438B-87B7-EC528706894D}" srcOrd="0" destOrd="1" presId="urn:microsoft.com/office/officeart/2005/8/layout/hList1"/>
    <dgm:cxn modelId="{95FF4B3D-D5F4-4AC6-B885-8AE2019C6D9E}" srcId="{7D311E1D-3C1C-4F91-81E9-71FE33C44C7F}" destId="{470E9681-2B51-4BAA-8BA6-D04D1ACA7DA1}" srcOrd="1" destOrd="0" parTransId="{9C6F26E5-2C47-4924-8734-0451A594D1CB}" sibTransId="{A5814B5C-885C-4A03-85D1-57FFC4FDE9EE}"/>
    <dgm:cxn modelId="{EAA96DC5-D13C-4DA8-BB9B-A575DEA1D956}" type="presOf" srcId="{470E9681-2B51-4BAA-8BA6-D04D1ACA7DA1}" destId="{66F6F5AA-29E3-411D-B738-6545615F6AEE}" srcOrd="0" destOrd="1" presId="urn:microsoft.com/office/officeart/2005/8/layout/hList1"/>
    <dgm:cxn modelId="{E92F63D7-86B1-4B1E-A4C6-CDE9205682ED}" srcId="{4B4CBC18-0DEB-4067-BA55-41BB9515E876}" destId="{51F6A8B4-83C7-4D60-9DAA-497BCEDCF239}" srcOrd="1" destOrd="0" parTransId="{4394E2DF-4620-41C2-9E47-B66A0663D41E}" sibTransId="{BC7288EA-874D-44A5-B23E-80CD3710BFA8}"/>
    <dgm:cxn modelId="{533C37AD-B160-4A20-B2C6-E64DBFA08A81}" type="presParOf" srcId="{E6EE2411-4E6A-4741-98AB-3946B6CBD8A4}" destId="{DD787A2F-8A60-43D1-A819-B262FCA00CA9}" srcOrd="0" destOrd="0" presId="urn:microsoft.com/office/officeart/2005/8/layout/hList1"/>
    <dgm:cxn modelId="{381C20E3-F8D9-4FB9-9E70-4F4529706E19}" type="presParOf" srcId="{DD787A2F-8A60-43D1-A819-B262FCA00CA9}" destId="{8BE884EE-6FEE-4648-A901-F32BEF3C61C4}" srcOrd="0" destOrd="0" presId="urn:microsoft.com/office/officeart/2005/8/layout/hList1"/>
    <dgm:cxn modelId="{3D9BDC9E-DC66-4720-9FAD-1CFDD22ECA5C}" type="presParOf" srcId="{DD787A2F-8A60-43D1-A819-B262FCA00CA9}" destId="{66F6F5AA-29E3-411D-B738-6545615F6AEE}" srcOrd="1" destOrd="0" presId="urn:microsoft.com/office/officeart/2005/8/layout/hList1"/>
    <dgm:cxn modelId="{E7D60582-3366-48D5-93FE-971D7428CBA4}" type="presParOf" srcId="{E6EE2411-4E6A-4741-98AB-3946B6CBD8A4}" destId="{937DB4AC-B351-43D2-B151-D1C83AD6CA6D}" srcOrd="1" destOrd="0" presId="urn:microsoft.com/office/officeart/2005/8/layout/hList1"/>
    <dgm:cxn modelId="{C609D87F-2B3B-40C2-B4C6-97F79F9C726B}" type="presParOf" srcId="{E6EE2411-4E6A-4741-98AB-3946B6CBD8A4}" destId="{B41FD6AE-5A63-4E29-B5FA-5CB0CB8928FD}" srcOrd="2" destOrd="0" presId="urn:microsoft.com/office/officeart/2005/8/layout/hList1"/>
    <dgm:cxn modelId="{E7797E4A-4F87-41B9-A492-9A6DE33EFEA4}" type="presParOf" srcId="{B41FD6AE-5A63-4E29-B5FA-5CB0CB8928FD}" destId="{57B627EC-6CE2-4E4F-8C4D-506225C0872B}" srcOrd="0" destOrd="0" presId="urn:microsoft.com/office/officeart/2005/8/layout/hList1"/>
    <dgm:cxn modelId="{1F9101B4-F6C2-4C45-B8CA-B7737B1559AF}" type="presParOf" srcId="{B41FD6AE-5A63-4E29-B5FA-5CB0CB8928FD}" destId="{E4E41472-C6B3-4BAA-B066-627888BB89CF}" srcOrd="1" destOrd="0" presId="urn:microsoft.com/office/officeart/2005/8/layout/hList1"/>
    <dgm:cxn modelId="{C0F8ACE1-3306-4A0E-8672-537DAFEB575E}" type="presParOf" srcId="{E6EE2411-4E6A-4741-98AB-3946B6CBD8A4}" destId="{26109CDE-F1D8-4255-9CAA-04FA3DDF4410}" srcOrd="3" destOrd="0" presId="urn:microsoft.com/office/officeart/2005/8/layout/hList1"/>
    <dgm:cxn modelId="{CC24624B-ABD6-4D96-AEEA-B44B24CE10AD}" type="presParOf" srcId="{E6EE2411-4E6A-4741-98AB-3946B6CBD8A4}" destId="{9F4E20D2-186A-4604-ADB0-5C975F842363}" srcOrd="4" destOrd="0" presId="urn:microsoft.com/office/officeart/2005/8/layout/hList1"/>
    <dgm:cxn modelId="{00166603-5150-4F27-858B-7E41615EFF07}" type="presParOf" srcId="{9F4E20D2-186A-4604-ADB0-5C975F842363}" destId="{E9D44F2C-DFA0-4480-AF29-669B8EA7314B}" srcOrd="0" destOrd="0" presId="urn:microsoft.com/office/officeart/2005/8/layout/hList1"/>
    <dgm:cxn modelId="{6207B9DF-0C5F-494F-8C2C-2ED377481186}" type="presParOf" srcId="{9F4E20D2-186A-4604-ADB0-5C975F842363}" destId="{D8753134-2DF4-438B-87B7-EC52870689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6599BC-B6A5-4584-83F2-6F232742E72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A2F7D0E-39C9-4A00-AC8D-18D1B4CEEED7}">
      <dgm:prSet phldrT="[Texto]"/>
      <dgm:spPr/>
      <dgm:t>
        <a:bodyPr/>
        <a:lstStyle/>
        <a:p>
          <a:r>
            <a:rPr lang="pt-BR" dirty="0" smtClean="0"/>
            <a:t>Nutrição </a:t>
          </a:r>
          <a:r>
            <a:rPr lang="pt-BR" i="1" dirty="0" smtClean="0"/>
            <a:t>in loco</a:t>
          </a:r>
          <a:endParaRPr lang="pt-BR" i="1" dirty="0"/>
        </a:p>
      </dgm:t>
    </dgm:pt>
    <dgm:pt modelId="{52884B95-FCAB-450B-8ED8-C8831C58E2E0}" type="parTrans" cxnId="{91380153-CE97-43F0-BD90-788EA20D923F}">
      <dgm:prSet/>
      <dgm:spPr/>
      <dgm:t>
        <a:bodyPr/>
        <a:lstStyle/>
        <a:p>
          <a:endParaRPr lang="pt-BR"/>
        </a:p>
      </dgm:t>
    </dgm:pt>
    <dgm:pt modelId="{01B64263-A47D-488E-BADB-2B7104E9EA28}" type="sibTrans" cxnId="{91380153-CE97-43F0-BD90-788EA20D923F}">
      <dgm:prSet/>
      <dgm:spPr/>
      <dgm:t>
        <a:bodyPr/>
        <a:lstStyle/>
        <a:p>
          <a:endParaRPr lang="pt-BR"/>
        </a:p>
      </dgm:t>
    </dgm:pt>
    <dgm:pt modelId="{D094CEB7-A208-4988-8B63-5EC7D65075E2}">
      <dgm:prSet phldrT="[Texto]"/>
      <dgm:spPr/>
      <dgm:t>
        <a:bodyPr/>
        <a:lstStyle/>
        <a:p>
          <a:r>
            <a:rPr lang="pt-BR" dirty="0" smtClean="0"/>
            <a:t>Estratégias </a:t>
          </a:r>
          <a:endParaRPr lang="pt-BR" dirty="0"/>
        </a:p>
      </dgm:t>
    </dgm:pt>
    <dgm:pt modelId="{E4FBF193-E291-4234-997A-86B2E6564BB6}" type="parTrans" cxnId="{6B9A54A5-5C18-4832-9756-CF7F066305BE}">
      <dgm:prSet/>
      <dgm:spPr/>
      <dgm:t>
        <a:bodyPr/>
        <a:lstStyle/>
        <a:p>
          <a:endParaRPr lang="pt-BR"/>
        </a:p>
      </dgm:t>
    </dgm:pt>
    <dgm:pt modelId="{CBB30F3D-78E8-450C-B9C0-E0DFACE046CA}" type="sibTrans" cxnId="{6B9A54A5-5C18-4832-9756-CF7F066305BE}">
      <dgm:prSet/>
      <dgm:spPr/>
      <dgm:t>
        <a:bodyPr/>
        <a:lstStyle/>
        <a:p>
          <a:endParaRPr lang="pt-BR"/>
        </a:p>
      </dgm:t>
    </dgm:pt>
    <dgm:pt modelId="{29F493FD-AE71-4CC2-AFBE-99DE282B0E23}">
      <dgm:prSet phldrT="[Texto]"/>
      <dgm:spPr/>
      <dgm:t>
        <a:bodyPr/>
        <a:lstStyle/>
        <a:p>
          <a:r>
            <a:rPr lang="pt-BR" dirty="0" smtClean="0"/>
            <a:t>Timing</a:t>
          </a:r>
          <a:endParaRPr lang="pt-BR" dirty="0"/>
        </a:p>
      </dgm:t>
    </dgm:pt>
    <dgm:pt modelId="{654EEFBE-CDBA-48E5-80B9-78786FD23082}" type="parTrans" cxnId="{08781192-8156-4A52-8D99-6754728CA595}">
      <dgm:prSet/>
      <dgm:spPr/>
      <dgm:t>
        <a:bodyPr/>
        <a:lstStyle/>
        <a:p>
          <a:endParaRPr lang="pt-BR"/>
        </a:p>
      </dgm:t>
    </dgm:pt>
    <dgm:pt modelId="{5C8D904F-3E2F-4FB6-926F-EA6F87B5427C}" type="sibTrans" cxnId="{08781192-8156-4A52-8D99-6754728CA595}">
      <dgm:prSet/>
      <dgm:spPr/>
      <dgm:t>
        <a:bodyPr/>
        <a:lstStyle/>
        <a:p>
          <a:endParaRPr lang="pt-BR"/>
        </a:p>
      </dgm:t>
    </dgm:pt>
    <dgm:pt modelId="{4DC401E5-21BE-41C0-A0D9-4BF6FD43EC09}" type="pres">
      <dgm:prSet presAssocID="{D96599BC-B6A5-4584-83F2-6F232742E72F}" presName="Name0" presStyleCnt="0">
        <dgm:presLayoutVars>
          <dgm:dir/>
          <dgm:resizeHandles val="exact"/>
        </dgm:presLayoutVars>
      </dgm:prSet>
      <dgm:spPr/>
    </dgm:pt>
    <dgm:pt modelId="{D67B8095-2BA4-4A80-846B-47CD2E1A3B7E}" type="pres">
      <dgm:prSet presAssocID="{D96599BC-B6A5-4584-83F2-6F232742E72F}" presName="fgShape" presStyleLbl="fgShp" presStyleIdx="0" presStyleCnt="1"/>
      <dgm:spPr/>
    </dgm:pt>
    <dgm:pt modelId="{E28F7E76-1807-41EB-83A6-A83B6F2A6498}" type="pres">
      <dgm:prSet presAssocID="{D96599BC-B6A5-4584-83F2-6F232742E72F}" presName="linComp" presStyleCnt="0"/>
      <dgm:spPr/>
    </dgm:pt>
    <dgm:pt modelId="{BBCFFCCF-F5C5-4A84-81B6-EF1D8C3EBCD5}" type="pres">
      <dgm:prSet presAssocID="{BA2F7D0E-39C9-4A00-AC8D-18D1B4CEEED7}" presName="compNode" presStyleCnt="0"/>
      <dgm:spPr/>
    </dgm:pt>
    <dgm:pt modelId="{FD6B51C0-B9C0-4BA8-8067-8583F08ACFF2}" type="pres">
      <dgm:prSet presAssocID="{BA2F7D0E-39C9-4A00-AC8D-18D1B4CEEED7}" presName="bkgdShape" presStyleLbl="node1" presStyleIdx="0" presStyleCnt="3"/>
      <dgm:spPr/>
    </dgm:pt>
    <dgm:pt modelId="{B45BFABB-F65D-4A84-A047-DA153F5E1265}" type="pres">
      <dgm:prSet presAssocID="{BA2F7D0E-39C9-4A00-AC8D-18D1B4CEEED7}" presName="nodeTx" presStyleLbl="node1" presStyleIdx="0" presStyleCnt="3">
        <dgm:presLayoutVars>
          <dgm:bulletEnabled val="1"/>
        </dgm:presLayoutVars>
      </dgm:prSet>
      <dgm:spPr/>
    </dgm:pt>
    <dgm:pt modelId="{645B8F50-F820-4DAA-885D-60100BCB36B3}" type="pres">
      <dgm:prSet presAssocID="{BA2F7D0E-39C9-4A00-AC8D-18D1B4CEEED7}" presName="invisiNode" presStyleLbl="node1" presStyleIdx="0" presStyleCnt="3"/>
      <dgm:spPr/>
    </dgm:pt>
    <dgm:pt modelId="{804DFFD3-CC20-4686-A88C-D7F85F60245B}" type="pres">
      <dgm:prSet presAssocID="{BA2F7D0E-39C9-4A00-AC8D-18D1B4CEEED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613057F-EC95-440C-9C37-BD1F51E92F95}" type="pres">
      <dgm:prSet presAssocID="{01B64263-A47D-488E-BADB-2B7104E9EA28}" presName="sibTrans" presStyleLbl="sibTrans2D1" presStyleIdx="0" presStyleCnt="0"/>
      <dgm:spPr/>
    </dgm:pt>
    <dgm:pt modelId="{7DDDFA9A-69D6-4312-895C-2A418CCC6026}" type="pres">
      <dgm:prSet presAssocID="{D094CEB7-A208-4988-8B63-5EC7D65075E2}" presName="compNode" presStyleCnt="0"/>
      <dgm:spPr/>
    </dgm:pt>
    <dgm:pt modelId="{E1875700-F0B5-4040-BFFE-61712684A48B}" type="pres">
      <dgm:prSet presAssocID="{D094CEB7-A208-4988-8B63-5EC7D65075E2}" presName="bkgdShape" presStyleLbl="node1" presStyleIdx="1" presStyleCnt="3"/>
      <dgm:spPr/>
    </dgm:pt>
    <dgm:pt modelId="{733B955D-5465-4F91-B0D9-E483AE6736FA}" type="pres">
      <dgm:prSet presAssocID="{D094CEB7-A208-4988-8B63-5EC7D65075E2}" presName="nodeTx" presStyleLbl="node1" presStyleIdx="1" presStyleCnt="3">
        <dgm:presLayoutVars>
          <dgm:bulletEnabled val="1"/>
        </dgm:presLayoutVars>
      </dgm:prSet>
      <dgm:spPr/>
    </dgm:pt>
    <dgm:pt modelId="{50DFCE6B-AEB9-4B5B-914D-EE57840870C6}" type="pres">
      <dgm:prSet presAssocID="{D094CEB7-A208-4988-8B63-5EC7D65075E2}" presName="invisiNode" presStyleLbl="node1" presStyleIdx="1" presStyleCnt="3"/>
      <dgm:spPr/>
    </dgm:pt>
    <dgm:pt modelId="{145B7318-A542-4029-A918-250EF8B314C0}" type="pres">
      <dgm:prSet presAssocID="{D094CEB7-A208-4988-8B63-5EC7D65075E2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C610FDB-7BD2-4772-B9B3-35ECBD12AD47}" type="pres">
      <dgm:prSet presAssocID="{CBB30F3D-78E8-450C-B9C0-E0DFACE046CA}" presName="sibTrans" presStyleLbl="sibTrans2D1" presStyleIdx="0" presStyleCnt="0"/>
      <dgm:spPr/>
    </dgm:pt>
    <dgm:pt modelId="{7922B76B-AE29-441D-A386-5A145160E239}" type="pres">
      <dgm:prSet presAssocID="{29F493FD-AE71-4CC2-AFBE-99DE282B0E23}" presName="compNode" presStyleCnt="0"/>
      <dgm:spPr/>
    </dgm:pt>
    <dgm:pt modelId="{D767FF56-DB59-4BD6-8DAC-736A6BDB02C4}" type="pres">
      <dgm:prSet presAssocID="{29F493FD-AE71-4CC2-AFBE-99DE282B0E23}" presName="bkgdShape" presStyleLbl="node1" presStyleIdx="2" presStyleCnt="3" custLinFactNeighborY="1772"/>
      <dgm:spPr/>
    </dgm:pt>
    <dgm:pt modelId="{D1DF03A7-E022-439B-92EB-B93367B88FEB}" type="pres">
      <dgm:prSet presAssocID="{29F493FD-AE71-4CC2-AFBE-99DE282B0E23}" presName="nodeTx" presStyleLbl="node1" presStyleIdx="2" presStyleCnt="3">
        <dgm:presLayoutVars>
          <dgm:bulletEnabled val="1"/>
        </dgm:presLayoutVars>
      </dgm:prSet>
      <dgm:spPr/>
    </dgm:pt>
    <dgm:pt modelId="{E5C454E1-E68B-4E93-A7A3-276826729864}" type="pres">
      <dgm:prSet presAssocID="{29F493FD-AE71-4CC2-AFBE-99DE282B0E23}" presName="invisiNode" presStyleLbl="node1" presStyleIdx="2" presStyleCnt="3"/>
      <dgm:spPr/>
    </dgm:pt>
    <dgm:pt modelId="{0B9C8508-7FC8-4F0D-80EE-3361B5C431BD}" type="pres">
      <dgm:prSet presAssocID="{29F493FD-AE71-4CC2-AFBE-99DE282B0E23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7B2D666-5F26-4DEB-9AD6-2D1137349BE8}" type="presOf" srcId="{01B64263-A47D-488E-BADB-2B7104E9EA28}" destId="{5613057F-EC95-440C-9C37-BD1F51E92F95}" srcOrd="0" destOrd="0" presId="urn:microsoft.com/office/officeart/2005/8/layout/hList7"/>
    <dgm:cxn modelId="{7E2EA208-307A-4F0C-BAF4-18C76649A8F9}" type="presOf" srcId="{29F493FD-AE71-4CC2-AFBE-99DE282B0E23}" destId="{D767FF56-DB59-4BD6-8DAC-736A6BDB02C4}" srcOrd="0" destOrd="0" presId="urn:microsoft.com/office/officeart/2005/8/layout/hList7"/>
    <dgm:cxn modelId="{538C2681-B2FF-4E0A-AB40-81E0396FF022}" type="presOf" srcId="{D094CEB7-A208-4988-8B63-5EC7D65075E2}" destId="{E1875700-F0B5-4040-BFFE-61712684A48B}" srcOrd="0" destOrd="0" presId="urn:microsoft.com/office/officeart/2005/8/layout/hList7"/>
    <dgm:cxn modelId="{85E1DD71-420E-438E-838D-C6DF0D250950}" type="presOf" srcId="{D96599BC-B6A5-4584-83F2-6F232742E72F}" destId="{4DC401E5-21BE-41C0-A0D9-4BF6FD43EC09}" srcOrd="0" destOrd="0" presId="urn:microsoft.com/office/officeart/2005/8/layout/hList7"/>
    <dgm:cxn modelId="{91380153-CE97-43F0-BD90-788EA20D923F}" srcId="{D96599BC-B6A5-4584-83F2-6F232742E72F}" destId="{BA2F7D0E-39C9-4A00-AC8D-18D1B4CEEED7}" srcOrd="0" destOrd="0" parTransId="{52884B95-FCAB-450B-8ED8-C8831C58E2E0}" sibTransId="{01B64263-A47D-488E-BADB-2B7104E9EA28}"/>
    <dgm:cxn modelId="{08781192-8156-4A52-8D99-6754728CA595}" srcId="{D96599BC-B6A5-4584-83F2-6F232742E72F}" destId="{29F493FD-AE71-4CC2-AFBE-99DE282B0E23}" srcOrd="2" destOrd="0" parTransId="{654EEFBE-CDBA-48E5-80B9-78786FD23082}" sibTransId="{5C8D904F-3E2F-4FB6-926F-EA6F87B5427C}"/>
    <dgm:cxn modelId="{2347F0D8-3830-4DB1-AE27-FE7DFA169793}" type="presOf" srcId="{29F493FD-AE71-4CC2-AFBE-99DE282B0E23}" destId="{D1DF03A7-E022-439B-92EB-B93367B88FEB}" srcOrd="1" destOrd="0" presId="urn:microsoft.com/office/officeart/2005/8/layout/hList7"/>
    <dgm:cxn modelId="{7FA5F524-1A65-4804-9C9B-BAF45A5945E7}" type="presOf" srcId="{BA2F7D0E-39C9-4A00-AC8D-18D1B4CEEED7}" destId="{B45BFABB-F65D-4A84-A047-DA153F5E1265}" srcOrd="1" destOrd="0" presId="urn:microsoft.com/office/officeart/2005/8/layout/hList7"/>
    <dgm:cxn modelId="{024CD89D-BCD0-4BA7-A7C5-267496235B50}" type="presOf" srcId="{BA2F7D0E-39C9-4A00-AC8D-18D1B4CEEED7}" destId="{FD6B51C0-B9C0-4BA8-8067-8583F08ACFF2}" srcOrd="0" destOrd="0" presId="urn:microsoft.com/office/officeart/2005/8/layout/hList7"/>
    <dgm:cxn modelId="{F1072423-D842-4683-864B-5297A365CA59}" type="presOf" srcId="{D094CEB7-A208-4988-8B63-5EC7D65075E2}" destId="{733B955D-5465-4F91-B0D9-E483AE6736FA}" srcOrd="1" destOrd="0" presId="urn:microsoft.com/office/officeart/2005/8/layout/hList7"/>
    <dgm:cxn modelId="{6B9A54A5-5C18-4832-9756-CF7F066305BE}" srcId="{D96599BC-B6A5-4584-83F2-6F232742E72F}" destId="{D094CEB7-A208-4988-8B63-5EC7D65075E2}" srcOrd="1" destOrd="0" parTransId="{E4FBF193-E291-4234-997A-86B2E6564BB6}" sibTransId="{CBB30F3D-78E8-450C-B9C0-E0DFACE046CA}"/>
    <dgm:cxn modelId="{87B4FFA4-A310-477F-92F4-D5947767E0E5}" type="presOf" srcId="{CBB30F3D-78E8-450C-B9C0-E0DFACE046CA}" destId="{7C610FDB-7BD2-4772-B9B3-35ECBD12AD47}" srcOrd="0" destOrd="0" presId="urn:microsoft.com/office/officeart/2005/8/layout/hList7"/>
    <dgm:cxn modelId="{3D6D9185-EA79-4B43-A38F-090DE923A5B0}" type="presParOf" srcId="{4DC401E5-21BE-41C0-A0D9-4BF6FD43EC09}" destId="{D67B8095-2BA4-4A80-846B-47CD2E1A3B7E}" srcOrd="0" destOrd="0" presId="urn:microsoft.com/office/officeart/2005/8/layout/hList7"/>
    <dgm:cxn modelId="{7A3246AA-8A31-4191-9EA7-FA57A4CC14FD}" type="presParOf" srcId="{4DC401E5-21BE-41C0-A0D9-4BF6FD43EC09}" destId="{E28F7E76-1807-41EB-83A6-A83B6F2A6498}" srcOrd="1" destOrd="0" presId="urn:microsoft.com/office/officeart/2005/8/layout/hList7"/>
    <dgm:cxn modelId="{51C28FF0-40E2-4EEB-9056-9245CC81BCD4}" type="presParOf" srcId="{E28F7E76-1807-41EB-83A6-A83B6F2A6498}" destId="{BBCFFCCF-F5C5-4A84-81B6-EF1D8C3EBCD5}" srcOrd="0" destOrd="0" presId="urn:microsoft.com/office/officeart/2005/8/layout/hList7"/>
    <dgm:cxn modelId="{9EFD848A-9F2F-49A7-A75B-7582AC05EF60}" type="presParOf" srcId="{BBCFFCCF-F5C5-4A84-81B6-EF1D8C3EBCD5}" destId="{FD6B51C0-B9C0-4BA8-8067-8583F08ACFF2}" srcOrd="0" destOrd="0" presId="urn:microsoft.com/office/officeart/2005/8/layout/hList7"/>
    <dgm:cxn modelId="{945981BC-8E50-4857-A64D-CDDE1F09D721}" type="presParOf" srcId="{BBCFFCCF-F5C5-4A84-81B6-EF1D8C3EBCD5}" destId="{B45BFABB-F65D-4A84-A047-DA153F5E1265}" srcOrd="1" destOrd="0" presId="urn:microsoft.com/office/officeart/2005/8/layout/hList7"/>
    <dgm:cxn modelId="{E35FFAC2-B805-4938-B802-F7423630CA11}" type="presParOf" srcId="{BBCFFCCF-F5C5-4A84-81B6-EF1D8C3EBCD5}" destId="{645B8F50-F820-4DAA-885D-60100BCB36B3}" srcOrd="2" destOrd="0" presId="urn:microsoft.com/office/officeart/2005/8/layout/hList7"/>
    <dgm:cxn modelId="{69CE4B91-6F50-47C1-8A3A-2CF398FB082A}" type="presParOf" srcId="{BBCFFCCF-F5C5-4A84-81B6-EF1D8C3EBCD5}" destId="{804DFFD3-CC20-4686-A88C-D7F85F60245B}" srcOrd="3" destOrd="0" presId="urn:microsoft.com/office/officeart/2005/8/layout/hList7"/>
    <dgm:cxn modelId="{5C44D585-F388-49CC-BB89-8944B3C1B5F9}" type="presParOf" srcId="{E28F7E76-1807-41EB-83A6-A83B6F2A6498}" destId="{5613057F-EC95-440C-9C37-BD1F51E92F95}" srcOrd="1" destOrd="0" presId="urn:microsoft.com/office/officeart/2005/8/layout/hList7"/>
    <dgm:cxn modelId="{677C07F5-5D6F-4EB8-832C-1E1AF9321F71}" type="presParOf" srcId="{E28F7E76-1807-41EB-83A6-A83B6F2A6498}" destId="{7DDDFA9A-69D6-4312-895C-2A418CCC6026}" srcOrd="2" destOrd="0" presId="urn:microsoft.com/office/officeart/2005/8/layout/hList7"/>
    <dgm:cxn modelId="{68D95842-8FD6-4CF8-B2C2-5CF431BF9A10}" type="presParOf" srcId="{7DDDFA9A-69D6-4312-895C-2A418CCC6026}" destId="{E1875700-F0B5-4040-BFFE-61712684A48B}" srcOrd="0" destOrd="0" presId="urn:microsoft.com/office/officeart/2005/8/layout/hList7"/>
    <dgm:cxn modelId="{C07452EA-8900-4158-9D58-2BF7E8EDE7D9}" type="presParOf" srcId="{7DDDFA9A-69D6-4312-895C-2A418CCC6026}" destId="{733B955D-5465-4F91-B0D9-E483AE6736FA}" srcOrd="1" destOrd="0" presId="urn:microsoft.com/office/officeart/2005/8/layout/hList7"/>
    <dgm:cxn modelId="{AAE17841-4CB9-4E9D-9DB5-C8C8834B1578}" type="presParOf" srcId="{7DDDFA9A-69D6-4312-895C-2A418CCC6026}" destId="{50DFCE6B-AEB9-4B5B-914D-EE57840870C6}" srcOrd="2" destOrd="0" presId="urn:microsoft.com/office/officeart/2005/8/layout/hList7"/>
    <dgm:cxn modelId="{4099B548-EFC4-442D-8C0F-496B570B836D}" type="presParOf" srcId="{7DDDFA9A-69D6-4312-895C-2A418CCC6026}" destId="{145B7318-A542-4029-A918-250EF8B314C0}" srcOrd="3" destOrd="0" presId="urn:microsoft.com/office/officeart/2005/8/layout/hList7"/>
    <dgm:cxn modelId="{5899E8C7-B4D6-4999-A2F5-9FF0458CBA5D}" type="presParOf" srcId="{E28F7E76-1807-41EB-83A6-A83B6F2A6498}" destId="{7C610FDB-7BD2-4772-B9B3-35ECBD12AD47}" srcOrd="3" destOrd="0" presId="urn:microsoft.com/office/officeart/2005/8/layout/hList7"/>
    <dgm:cxn modelId="{89D6A4B5-8673-4ACE-9B7A-54D6124A10D0}" type="presParOf" srcId="{E28F7E76-1807-41EB-83A6-A83B6F2A6498}" destId="{7922B76B-AE29-441D-A386-5A145160E239}" srcOrd="4" destOrd="0" presId="urn:microsoft.com/office/officeart/2005/8/layout/hList7"/>
    <dgm:cxn modelId="{EA301FE7-342C-4CE3-894B-E370FF5BA43C}" type="presParOf" srcId="{7922B76B-AE29-441D-A386-5A145160E239}" destId="{D767FF56-DB59-4BD6-8DAC-736A6BDB02C4}" srcOrd="0" destOrd="0" presId="urn:microsoft.com/office/officeart/2005/8/layout/hList7"/>
    <dgm:cxn modelId="{1D4F7EDD-919E-468F-85A2-830EA6C9D994}" type="presParOf" srcId="{7922B76B-AE29-441D-A386-5A145160E239}" destId="{D1DF03A7-E022-439B-92EB-B93367B88FEB}" srcOrd="1" destOrd="0" presId="urn:microsoft.com/office/officeart/2005/8/layout/hList7"/>
    <dgm:cxn modelId="{733A635D-D17A-4642-90D8-8FF35F0B69F1}" type="presParOf" srcId="{7922B76B-AE29-441D-A386-5A145160E239}" destId="{E5C454E1-E68B-4E93-A7A3-276826729864}" srcOrd="2" destOrd="0" presId="urn:microsoft.com/office/officeart/2005/8/layout/hList7"/>
    <dgm:cxn modelId="{409B8196-ACA9-420B-B633-350F67D269BA}" type="presParOf" srcId="{7922B76B-AE29-441D-A386-5A145160E239}" destId="{0B9C8508-7FC8-4F0D-80EE-3361B5C431B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6848B-AE96-42E4-9E28-6427DB2D49E9}">
      <dsp:nvSpPr>
        <dsp:cNvPr id="0" name=""/>
        <dsp:cNvSpPr/>
      </dsp:nvSpPr>
      <dsp:spPr>
        <a:xfrm>
          <a:off x="3194" y="742007"/>
          <a:ext cx="1920939" cy="726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Treinamentos</a:t>
          </a:r>
          <a:endParaRPr lang="pt-BR" sz="2000" kern="1200" dirty="0"/>
        </a:p>
      </dsp:txBody>
      <dsp:txXfrm>
        <a:off x="3194" y="742007"/>
        <a:ext cx="1920939" cy="726293"/>
      </dsp:txXfrm>
    </dsp:sp>
    <dsp:sp modelId="{B19FA761-1840-41DD-A2FC-CAD9AE58747A}">
      <dsp:nvSpPr>
        <dsp:cNvPr id="0" name=""/>
        <dsp:cNvSpPr/>
      </dsp:nvSpPr>
      <dsp:spPr>
        <a:xfrm>
          <a:off x="3194" y="1468301"/>
          <a:ext cx="1920939" cy="20381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Carga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Volume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Periodicidade</a:t>
          </a:r>
          <a:endParaRPr lang="pt-BR" sz="2000" kern="1200" dirty="0"/>
        </a:p>
      </dsp:txBody>
      <dsp:txXfrm>
        <a:off x="3194" y="1468301"/>
        <a:ext cx="1920939" cy="2038162"/>
      </dsp:txXfrm>
    </dsp:sp>
    <dsp:sp modelId="{ADD4D9F6-FBFF-44DD-8F3B-C0B239E6F0C7}">
      <dsp:nvSpPr>
        <dsp:cNvPr id="0" name=""/>
        <dsp:cNvSpPr/>
      </dsp:nvSpPr>
      <dsp:spPr>
        <a:xfrm>
          <a:off x="2193066" y="742007"/>
          <a:ext cx="1920939" cy="726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Metabolismo</a:t>
          </a:r>
          <a:endParaRPr lang="pt-BR" sz="2000" kern="1200" dirty="0"/>
        </a:p>
      </dsp:txBody>
      <dsp:txXfrm>
        <a:off x="2193066" y="742007"/>
        <a:ext cx="1920939" cy="726293"/>
      </dsp:txXfrm>
    </dsp:sp>
    <dsp:sp modelId="{D8007236-E46E-44A3-B71E-34FEE35DDE39}">
      <dsp:nvSpPr>
        <dsp:cNvPr id="0" name=""/>
        <dsp:cNvSpPr/>
      </dsp:nvSpPr>
      <dsp:spPr>
        <a:xfrm>
          <a:off x="2193066" y="1468301"/>
          <a:ext cx="1920939" cy="20381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Catabolismo 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Estresse </a:t>
          </a:r>
          <a:r>
            <a:rPr lang="pt-BR" sz="2000" kern="1200" dirty="0" err="1" smtClean="0"/>
            <a:t>oxidativo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Microlesões e estado pró-inflamatório</a:t>
          </a:r>
          <a:endParaRPr lang="pt-BR" sz="2000" kern="1200" dirty="0"/>
        </a:p>
      </dsp:txBody>
      <dsp:txXfrm>
        <a:off x="2193066" y="1468301"/>
        <a:ext cx="1920939" cy="2038162"/>
      </dsp:txXfrm>
    </dsp:sp>
    <dsp:sp modelId="{A6361364-4551-4D89-ACD9-DBE41ED7AF64}">
      <dsp:nvSpPr>
        <dsp:cNvPr id="0" name=""/>
        <dsp:cNvSpPr/>
      </dsp:nvSpPr>
      <dsp:spPr>
        <a:xfrm>
          <a:off x="4382937" y="742007"/>
          <a:ext cx="1920939" cy="726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Remuneração</a:t>
          </a:r>
          <a:endParaRPr lang="pt-BR" sz="2000" kern="1200" dirty="0"/>
        </a:p>
      </dsp:txBody>
      <dsp:txXfrm>
        <a:off x="4382937" y="742007"/>
        <a:ext cx="1920939" cy="726293"/>
      </dsp:txXfrm>
    </dsp:sp>
    <dsp:sp modelId="{75394638-DE27-4C41-81A0-134374653B77}">
      <dsp:nvSpPr>
        <dsp:cNvPr id="0" name=""/>
        <dsp:cNvSpPr/>
      </dsp:nvSpPr>
      <dsp:spPr>
        <a:xfrm>
          <a:off x="4382937" y="1468301"/>
          <a:ext cx="1920939" cy="20381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Profissional</a:t>
          </a:r>
          <a:endParaRPr lang="pt-BR" sz="2000" kern="1200" dirty="0"/>
        </a:p>
      </dsp:txBody>
      <dsp:txXfrm>
        <a:off x="4382937" y="1468301"/>
        <a:ext cx="1920939" cy="2038162"/>
      </dsp:txXfrm>
    </dsp:sp>
    <dsp:sp modelId="{A69EB027-E680-4EB1-BFB3-2C5C168C018E}">
      <dsp:nvSpPr>
        <dsp:cNvPr id="0" name=""/>
        <dsp:cNvSpPr/>
      </dsp:nvSpPr>
      <dsp:spPr>
        <a:xfrm>
          <a:off x="6572809" y="742007"/>
          <a:ext cx="1920939" cy="726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Necessidades Nutricionais</a:t>
          </a:r>
          <a:endParaRPr lang="pt-BR" sz="2000" kern="1200" dirty="0"/>
        </a:p>
      </dsp:txBody>
      <dsp:txXfrm>
        <a:off x="6572809" y="742007"/>
        <a:ext cx="1920939" cy="726293"/>
      </dsp:txXfrm>
    </dsp:sp>
    <dsp:sp modelId="{4FBB1C18-D654-49CF-9ACA-CC77FB298E94}">
      <dsp:nvSpPr>
        <dsp:cNvPr id="0" name=""/>
        <dsp:cNvSpPr/>
      </dsp:nvSpPr>
      <dsp:spPr>
        <a:xfrm>
          <a:off x="6572809" y="1468301"/>
          <a:ext cx="1920939" cy="20381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Energéticas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Estruturais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Antioxidantes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Contração muscular</a:t>
          </a:r>
          <a:endParaRPr lang="pt-BR" sz="2000" kern="1200" dirty="0"/>
        </a:p>
      </dsp:txBody>
      <dsp:txXfrm>
        <a:off x="6572809" y="1468301"/>
        <a:ext cx="1920939" cy="20381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07CEF6-5FD7-4063-82F2-6D073E5D7555}">
      <dsp:nvSpPr>
        <dsp:cNvPr id="0" name=""/>
        <dsp:cNvSpPr/>
      </dsp:nvSpPr>
      <dsp:spPr>
        <a:xfrm rot="5400000">
          <a:off x="5160426" y="-2054353"/>
          <a:ext cx="955266" cy="530640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Biomarcadores de estado nutricional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Deficiências nutricionais</a:t>
          </a:r>
          <a:endParaRPr lang="pt-BR" sz="2500" kern="1200" dirty="0"/>
        </a:p>
      </dsp:txBody>
      <dsp:txXfrm rot="5400000">
        <a:off x="5160426" y="-2054353"/>
        <a:ext cx="955266" cy="5306408"/>
      </dsp:txXfrm>
    </dsp:sp>
    <dsp:sp modelId="{FC8A0A1C-4586-4CE4-AB9D-33DFAE1E608F}">
      <dsp:nvSpPr>
        <dsp:cNvPr id="0" name=""/>
        <dsp:cNvSpPr/>
      </dsp:nvSpPr>
      <dsp:spPr>
        <a:xfrm>
          <a:off x="0" y="1809"/>
          <a:ext cx="2984855" cy="11940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Bioquímica</a:t>
          </a:r>
          <a:endParaRPr lang="pt-BR" sz="3000" kern="1200" dirty="0"/>
        </a:p>
      </dsp:txBody>
      <dsp:txXfrm>
        <a:off x="0" y="1809"/>
        <a:ext cx="2984855" cy="1194082"/>
      </dsp:txXfrm>
    </dsp:sp>
    <dsp:sp modelId="{89ACBEA1-8629-49FD-BC01-7FBA245ACD36}">
      <dsp:nvSpPr>
        <dsp:cNvPr id="0" name=""/>
        <dsp:cNvSpPr/>
      </dsp:nvSpPr>
      <dsp:spPr>
        <a:xfrm rot="5400000">
          <a:off x="5160426" y="-800566"/>
          <a:ext cx="955266" cy="530640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err="1" smtClean="0"/>
            <a:t>Adipometria</a:t>
          </a:r>
          <a:r>
            <a:rPr lang="pt-BR" sz="2500" kern="1200" dirty="0" smtClean="0"/>
            <a:t>, bioimpedância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Circunferências</a:t>
          </a:r>
          <a:endParaRPr lang="pt-BR" sz="2500" kern="1200" dirty="0"/>
        </a:p>
      </dsp:txBody>
      <dsp:txXfrm rot="5400000">
        <a:off x="5160426" y="-800566"/>
        <a:ext cx="955266" cy="5306408"/>
      </dsp:txXfrm>
    </dsp:sp>
    <dsp:sp modelId="{BD38739E-7035-4B77-AF03-80A8EBE57670}">
      <dsp:nvSpPr>
        <dsp:cNvPr id="0" name=""/>
        <dsp:cNvSpPr/>
      </dsp:nvSpPr>
      <dsp:spPr>
        <a:xfrm>
          <a:off x="0" y="1255596"/>
          <a:ext cx="2984855" cy="11940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Antropométrica</a:t>
          </a:r>
          <a:endParaRPr lang="pt-BR" sz="3000" kern="1200" dirty="0"/>
        </a:p>
      </dsp:txBody>
      <dsp:txXfrm>
        <a:off x="0" y="1255596"/>
        <a:ext cx="2984855" cy="1194082"/>
      </dsp:txXfrm>
    </dsp:sp>
    <dsp:sp modelId="{6663E685-241C-445A-AA7A-89EC600B0F50}">
      <dsp:nvSpPr>
        <dsp:cNvPr id="0" name=""/>
        <dsp:cNvSpPr/>
      </dsp:nvSpPr>
      <dsp:spPr>
        <a:xfrm rot="5400000">
          <a:off x="5160426" y="453219"/>
          <a:ext cx="955266" cy="530640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Edemas, </a:t>
          </a:r>
          <a:r>
            <a:rPr lang="pt-BR" sz="2500" kern="1200" dirty="0" err="1" smtClean="0"/>
            <a:t>turgor</a:t>
          </a:r>
          <a:r>
            <a:rPr lang="pt-BR" sz="2500" kern="1200" dirty="0" smtClean="0"/>
            <a:t>, queixas 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Condições atléticas</a:t>
          </a:r>
          <a:endParaRPr lang="pt-BR" sz="2500" kern="1200" dirty="0"/>
        </a:p>
      </dsp:txBody>
      <dsp:txXfrm rot="5400000">
        <a:off x="5160426" y="453219"/>
        <a:ext cx="955266" cy="5306408"/>
      </dsp:txXfrm>
    </dsp:sp>
    <dsp:sp modelId="{FFE9EF38-46D3-4569-BCA5-7EF1CD9DF97E}">
      <dsp:nvSpPr>
        <dsp:cNvPr id="0" name=""/>
        <dsp:cNvSpPr/>
      </dsp:nvSpPr>
      <dsp:spPr>
        <a:xfrm>
          <a:off x="0" y="2509383"/>
          <a:ext cx="2984855" cy="11940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Clínica</a:t>
          </a:r>
          <a:endParaRPr lang="pt-BR" sz="3000" kern="1200" dirty="0"/>
        </a:p>
      </dsp:txBody>
      <dsp:txXfrm>
        <a:off x="0" y="2509383"/>
        <a:ext cx="2984855" cy="11940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FFECA7-FC93-43D1-A4F4-2C2D1FF4A109}">
      <dsp:nvSpPr>
        <dsp:cNvPr id="0" name=""/>
        <dsp:cNvSpPr/>
      </dsp:nvSpPr>
      <dsp:spPr>
        <a:xfrm>
          <a:off x="0" y="73551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Composição corporal</a:t>
          </a:r>
          <a:endParaRPr lang="pt-BR" sz="2700" kern="1200" dirty="0"/>
        </a:p>
      </dsp:txBody>
      <dsp:txXfrm>
        <a:off x="0" y="73551"/>
        <a:ext cx="8229600" cy="647595"/>
      </dsp:txXfrm>
    </dsp:sp>
    <dsp:sp modelId="{A659873D-D680-4B9B-96A2-C02C5AB153B0}">
      <dsp:nvSpPr>
        <dsp:cNvPr id="0" name=""/>
        <dsp:cNvSpPr/>
      </dsp:nvSpPr>
      <dsp:spPr>
        <a:xfrm>
          <a:off x="0" y="721146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100" kern="1200" dirty="0" smtClean="0"/>
            <a:t>Determinação de metas a curto, médio e longo prazo</a:t>
          </a:r>
          <a:endParaRPr lang="pt-BR" sz="2100" kern="1200" dirty="0"/>
        </a:p>
      </dsp:txBody>
      <dsp:txXfrm>
        <a:off x="0" y="721146"/>
        <a:ext cx="8229600" cy="447120"/>
      </dsp:txXfrm>
    </dsp:sp>
    <dsp:sp modelId="{962E61C6-B47E-4E55-AABF-D87CCB204762}">
      <dsp:nvSpPr>
        <dsp:cNvPr id="0" name=""/>
        <dsp:cNvSpPr/>
      </dsp:nvSpPr>
      <dsp:spPr>
        <a:xfrm>
          <a:off x="0" y="1168266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Desempenho</a:t>
          </a:r>
          <a:endParaRPr lang="pt-BR" sz="2700" kern="1200" dirty="0"/>
        </a:p>
      </dsp:txBody>
      <dsp:txXfrm>
        <a:off x="0" y="1168266"/>
        <a:ext cx="8229600" cy="647595"/>
      </dsp:txXfrm>
    </dsp:sp>
    <dsp:sp modelId="{996C6B2A-D486-4008-81BB-93B9A72B47E0}">
      <dsp:nvSpPr>
        <dsp:cNvPr id="0" name=""/>
        <dsp:cNvSpPr/>
      </dsp:nvSpPr>
      <dsp:spPr>
        <a:xfrm>
          <a:off x="0" y="1815861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100" kern="1200" dirty="0" smtClean="0"/>
            <a:t>Resultados</a:t>
          </a:r>
          <a:endParaRPr lang="pt-BR" sz="2100" kern="1200" dirty="0"/>
        </a:p>
      </dsp:txBody>
      <dsp:txXfrm>
        <a:off x="0" y="1815861"/>
        <a:ext cx="8229600" cy="447120"/>
      </dsp:txXfrm>
    </dsp:sp>
    <dsp:sp modelId="{00E87847-A5E5-417F-AB0E-2F678ACB418F}">
      <dsp:nvSpPr>
        <dsp:cNvPr id="0" name=""/>
        <dsp:cNvSpPr/>
      </dsp:nvSpPr>
      <dsp:spPr>
        <a:xfrm>
          <a:off x="0" y="2262981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Prevenção e recuperação</a:t>
          </a:r>
          <a:endParaRPr lang="pt-BR" sz="2700" kern="1200" dirty="0"/>
        </a:p>
      </dsp:txBody>
      <dsp:txXfrm>
        <a:off x="0" y="2262981"/>
        <a:ext cx="8229600" cy="647595"/>
      </dsp:txXfrm>
    </dsp:sp>
    <dsp:sp modelId="{F8DC0780-A634-4BCA-97DA-73E86DA820ED}">
      <dsp:nvSpPr>
        <dsp:cNvPr id="0" name=""/>
        <dsp:cNvSpPr/>
      </dsp:nvSpPr>
      <dsp:spPr>
        <a:xfrm>
          <a:off x="0" y="2910576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100" kern="1200" dirty="0" smtClean="0"/>
            <a:t>Lesões, cãibras, náuseas, vômitos</a:t>
          </a:r>
          <a:endParaRPr lang="pt-BR" sz="2100" kern="1200" dirty="0"/>
        </a:p>
      </dsp:txBody>
      <dsp:txXfrm>
        <a:off x="0" y="2910576"/>
        <a:ext cx="8229600" cy="447120"/>
      </dsp:txXfrm>
    </dsp:sp>
    <dsp:sp modelId="{10D55A1A-DBE9-4D6C-B76E-C2D1C5A5E7B9}">
      <dsp:nvSpPr>
        <dsp:cNvPr id="0" name=""/>
        <dsp:cNvSpPr/>
      </dsp:nvSpPr>
      <dsp:spPr>
        <a:xfrm>
          <a:off x="0" y="3357696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Condições clínicas </a:t>
          </a:r>
          <a:endParaRPr lang="pt-BR" sz="2700" kern="1200" dirty="0"/>
        </a:p>
      </dsp:txBody>
      <dsp:txXfrm>
        <a:off x="0" y="3357696"/>
        <a:ext cx="8229600" cy="647595"/>
      </dsp:txXfrm>
    </dsp:sp>
    <dsp:sp modelId="{D4334442-B02E-42C7-BE79-69CB940149AB}">
      <dsp:nvSpPr>
        <dsp:cNvPr id="0" name=""/>
        <dsp:cNvSpPr/>
      </dsp:nvSpPr>
      <dsp:spPr>
        <a:xfrm>
          <a:off x="0" y="4005291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100" kern="1200" dirty="0" smtClean="0"/>
            <a:t>Estado fisiológico preservado</a:t>
          </a:r>
          <a:endParaRPr lang="pt-BR" sz="2100" kern="1200" dirty="0"/>
        </a:p>
      </dsp:txBody>
      <dsp:txXfrm>
        <a:off x="0" y="4005291"/>
        <a:ext cx="8229600" cy="4471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E884EE-6FEE-4648-A901-F32BEF3C61C4}">
      <dsp:nvSpPr>
        <dsp:cNvPr id="0" name=""/>
        <dsp:cNvSpPr/>
      </dsp:nvSpPr>
      <dsp:spPr>
        <a:xfrm>
          <a:off x="2571" y="1146014"/>
          <a:ext cx="2507456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Carboidratos</a:t>
          </a:r>
          <a:endParaRPr lang="pt-BR" sz="2200" kern="1200" dirty="0"/>
        </a:p>
      </dsp:txBody>
      <dsp:txXfrm>
        <a:off x="2571" y="1146014"/>
        <a:ext cx="2507456" cy="633600"/>
      </dsp:txXfrm>
    </dsp:sp>
    <dsp:sp modelId="{66F6F5AA-29E3-411D-B738-6545615F6AEE}">
      <dsp:nvSpPr>
        <dsp:cNvPr id="0" name=""/>
        <dsp:cNvSpPr/>
      </dsp:nvSpPr>
      <dsp:spPr>
        <a:xfrm>
          <a:off x="2571" y="1779614"/>
          <a:ext cx="2507456" cy="1600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Cereais, vegetais, frutas, leguminosas</a:t>
          </a:r>
          <a:endParaRPr lang="pt-B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4,7 a 6,0g/Kg</a:t>
          </a:r>
          <a:endParaRPr lang="pt-BR" sz="2200" kern="1200" dirty="0"/>
        </a:p>
      </dsp:txBody>
      <dsp:txXfrm>
        <a:off x="2571" y="1779614"/>
        <a:ext cx="2507456" cy="1600335"/>
      </dsp:txXfrm>
    </dsp:sp>
    <dsp:sp modelId="{57B627EC-6CE2-4E4F-8C4D-506225C0872B}">
      <dsp:nvSpPr>
        <dsp:cNvPr id="0" name=""/>
        <dsp:cNvSpPr/>
      </dsp:nvSpPr>
      <dsp:spPr>
        <a:xfrm>
          <a:off x="2861071" y="1146014"/>
          <a:ext cx="2507456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Proteínas</a:t>
          </a:r>
          <a:endParaRPr lang="pt-BR" sz="2200" kern="1200" dirty="0"/>
        </a:p>
      </dsp:txBody>
      <dsp:txXfrm>
        <a:off x="2861071" y="1146014"/>
        <a:ext cx="2507456" cy="633600"/>
      </dsp:txXfrm>
    </dsp:sp>
    <dsp:sp modelId="{E4E41472-C6B3-4BAA-B066-627888BB89CF}">
      <dsp:nvSpPr>
        <dsp:cNvPr id="0" name=""/>
        <dsp:cNvSpPr/>
      </dsp:nvSpPr>
      <dsp:spPr>
        <a:xfrm>
          <a:off x="2861071" y="1779614"/>
          <a:ext cx="2507456" cy="1600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VB (fonte animal; vegetal)</a:t>
          </a:r>
          <a:endParaRPr lang="pt-B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1,4 a 2,0g/Kg</a:t>
          </a:r>
          <a:endParaRPr lang="pt-BR" sz="2200" kern="1200" dirty="0"/>
        </a:p>
      </dsp:txBody>
      <dsp:txXfrm>
        <a:off x="2861071" y="1779614"/>
        <a:ext cx="2507456" cy="1600335"/>
      </dsp:txXfrm>
    </dsp:sp>
    <dsp:sp modelId="{E9D44F2C-DFA0-4480-AF29-669B8EA7314B}">
      <dsp:nvSpPr>
        <dsp:cNvPr id="0" name=""/>
        <dsp:cNvSpPr/>
      </dsp:nvSpPr>
      <dsp:spPr>
        <a:xfrm>
          <a:off x="5719571" y="1146014"/>
          <a:ext cx="2507456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Lipídeos</a:t>
          </a:r>
          <a:endParaRPr lang="pt-BR" sz="2200" kern="1200" dirty="0"/>
        </a:p>
      </dsp:txBody>
      <dsp:txXfrm>
        <a:off x="5719571" y="1146014"/>
        <a:ext cx="2507456" cy="633600"/>
      </dsp:txXfrm>
    </dsp:sp>
    <dsp:sp modelId="{D8753134-2DF4-438B-87B7-EC528706894D}">
      <dsp:nvSpPr>
        <dsp:cNvPr id="0" name=""/>
        <dsp:cNvSpPr/>
      </dsp:nvSpPr>
      <dsp:spPr>
        <a:xfrm>
          <a:off x="5719571" y="1779614"/>
          <a:ext cx="2507456" cy="1600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20 - 25 % VET</a:t>
          </a:r>
          <a:endParaRPr lang="pt-B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Monoinsaturada, </a:t>
          </a:r>
          <a:r>
            <a:rPr lang="pt-BR" sz="2200" kern="1200" dirty="0" err="1" smtClean="0"/>
            <a:t>poliinsaturada</a:t>
          </a:r>
          <a:endParaRPr lang="pt-BR" sz="2200" kern="1200" dirty="0"/>
        </a:p>
      </dsp:txBody>
      <dsp:txXfrm>
        <a:off x="5719571" y="1779614"/>
        <a:ext cx="2507456" cy="16003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E884EE-6FEE-4648-A901-F32BEF3C61C4}">
      <dsp:nvSpPr>
        <dsp:cNvPr id="0" name=""/>
        <dsp:cNvSpPr/>
      </dsp:nvSpPr>
      <dsp:spPr>
        <a:xfrm>
          <a:off x="2571" y="729284"/>
          <a:ext cx="2507456" cy="905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Eletrólitos e micronutrientes</a:t>
          </a:r>
          <a:endParaRPr lang="pt-BR" sz="2500" kern="1200" dirty="0"/>
        </a:p>
      </dsp:txBody>
      <dsp:txXfrm>
        <a:off x="2571" y="729284"/>
        <a:ext cx="2507456" cy="905707"/>
      </dsp:txXfrm>
    </dsp:sp>
    <dsp:sp modelId="{66F6F5AA-29E3-411D-B738-6545615F6AEE}">
      <dsp:nvSpPr>
        <dsp:cNvPr id="0" name=""/>
        <dsp:cNvSpPr/>
      </dsp:nvSpPr>
      <dsp:spPr>
        <a:xfrm>
          <a:off x="2571" y="1634991"/>
          <a:ext cx="2507456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Ca, Ferro, Cloreto, Magnésio, Zinco, Selênio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500" kern="1200" dirty="0"/>
        </a:p>
      </dsp:txBody>
      <dsp:txXfrm>
        <a:off x="2571" y="1634991"/>
        <a:ext cx="2507456" cy="2161687"/>
      </dsp:txXfrm>
    </dsp:sp>
    <dsp:sp modelId="{57B627EC-6CE2-4E4F-8C4D-506225C0872B}">
      <dsp:nvSpPr>
        <dsp:cNvPr id="0" name=""/>
        <dsp:cNvSpPr/>
      </dsp:nvSpPr>
      <dsp:spPr>
        <a:xfrm>
          <a:off x="2861071" y="729284"/>
          <a:ext cx="2507456" cy="905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V. Hidrossolúveis</a:t>
          </a:r>
          <a:endParaRPr lang="pt-BR" sz="2500" kern="1200" dirty="0"/>
        </a:p>
      </dsp:txBody>
      <dsp:txXfrm>
        <a:off x="2861071" y="729284"/>
        <a:ext cx="2507456" cy="905707"/>
      </dsp:txXfrm>
    </dsp:sp>
    <dsp:sp modelId="{E4E41472-C6B3-4BAA-B066-627888BB89CF}">
      <dsp:nvSpPr>
        <dsp:cNvPr id="0" name=""/>
        <dsp:cNvSpPr/>
      </dsp:nvSpPr>
      <dsp:spPr>
        <a:xfrm>
          <a:off x="2861071" y="1634991"/>
          <a:ext cx="2507456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B1, B2, B5, B6, B12, K, C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500" kern="1200" dirty="0"/>
        </a:p>
      </dsp:txBody>
      <dsp:txXfrm>
        <a:off x="2861071" y="1634991"/>
        <a:ext cx="2507456" cy="2161687"/>
      </dsp:txXfrm>
    </dsp:sp>
    <dsp:sp modelId="{E9D44F2C-DFA0-4480-AF29-669B8EA7314B}">
      <dsp:nvSpPr>
        <dsp:cNvPr id="0" name=""/>
        <dsp:cNvSpPr/>
      </dsp:nvSpPr>
      <dsp:spPr>
        <a:xfrm>
          <a:off x="5719571" y="729284"/>
          <a:ext cx="2507456" cy="905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V. Lipossolúveis</a:t>
          </a:r>
          <a:endParaRPr lang="pt-BR" sz="2500" kern="1200" dirty="0"/>
        </a:p>
      </dsp:txBody>
      <dsp:txXfrm>
        <a:off x="5719571" y="729284"/>
        <a:ext cx="2507456" cy="905707"/>
      </dsp:txXfrm>
    </dsp:sp>
    <dsp:sp modelId="{D8753134-2DF4-438B-87B7-EC528706894D}">
      <dsp:nvSpPr>
        <dsp:cNvPr id="0" name=""/>
        <dsp:cNvSpPr/>
      </dsp:nvSpPr>
      <dsp:spPr>
        <a:xfrm>
          <a:off x="5719571" y="1634991"/>
          <a:ext cx="2507456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A, D, E, K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500" kern="1200" dirty="0"/>
        </a:p>
      </dsp:txBody>
      <dsp:txXfrm>
        <a:off x="5719571" y="1634991"/>
        <a:ext cx="2507456" cy="21616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6B51C0-B9C0-4BA8-8067-8583F08ACFF2}">
      <dsp:nvSpPr>
        <dsp:cNvPr id="0" name=""/>
        <dsp:cNvSpPr/>
      </dsp:nvSpPr>
      <dsp:spPr>
        <a:xfrm>
          <a:off x="1723" y="0"/>
          <a:ext cx="2681524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Nutrição </a:t>
          </a:r>
          <a:r>
            <a:rPr lang="pt-BR" sz="3800" i="1" kern="1200" dirty="0" smtClean="0"/>
            <a:t>in loco</a:t>
          </a:r>
          <a:endParaRPr lang="pt-BR" sz="3800" i="1" kern="1200" dirty="0"/>
        </a:p>
      </dsp:txBody>
      <dsp:txXfrm>
        <a:off x="1723" y="1625600"/>
        <a:ext cx="2681524" cy="1625600"/>
      </dsp:txXfrm>
    </dsp:sp>
    <dsp:sp modelId="{804DFFD3-CC20-4686-A88C-D7F85F60245B}">
      <dsp:nvSpPr>
        <dsp:cNvPr id="0" name=""/>
        <dsp:cNvSpPr/>
      </dsp:nvSpPr>
      <dsp:spPr>
        <a:xfrm>
          <a:off x="665829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75700-F0B5-4040-BFFE-61712684A48B}">
      <dsp:nvSpPr>
        <dsp:cNvPr id="0" name=""/>
        <dsp:cNvSpPr/>
      </dsp:nvSpPr>
      <dsp:spPr>
        <a:xfrm>
          <a:off x="2763693" y="0"/>
          <a:ext cx="2681524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Estratégias </a:t>
          </a:r>
          <a:endParaRPr lang="pt-BR" sz="3800" kern="1200" dirty="0"/>
        </a:p>
      </dsp:txBody>
      <dsp:txXfrm>
        <a:off x="2763693" y="1625600"/>
        <a:ext cx="2681524" cy="1625600"/>
      </dsp:txXfrm>
    </dsp:sp>
    <dsp:sp modelId="{145B7318-A542-4029-A918-250EF8B314C0}">
      <dsp:nvSpPr>
        <dsp:cNvPr id="0" name=""/>
        <dsp:cNvSpPr/>
      </dsp:nvSpPr>
      <dsp:spPr>
        <a:xfrm>
          <a:off x="3427799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7FF56-DB59-4BD6-8DAC-736A6BDB02C4}">
      <dsp:nvSpPr>
        <dsp:cNvPr id="0" name=""/>
        <dsp:cNvSpPr/>
      </dsp:nvSpPr>
      <dsp:spPr>
        <a:xfrm>
          <a:off x="5525663" y="0"/>
          <a:ext cx="2681524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Timing</a:t>
          </a:r>
          <a:endParaRPr lang="pt-BR" sz="3800" kern="1200" dirty="0"/>
        </a:p>
      </dsp:txBody>
      <dsp:txXfrm>
        <a:off x="5525663" y="1625600"/>
        <a:ext cx="2681524" cy="1625600"/>
      </dsp:txXfrm>
    </dsp:sp>
    <dsp:sp modelId="{0B9C8508-7FC8-4F0D-80EE-3361B5C431BD}">
      <dsp:nvSpPr>
        <dsp:cNvPr id="0" name=""/>
        <dsp:cNvSpPr/>
      </dsp:nvSpPr>
      <dsp:spPr>
        <a:xfrm>
          <a:off x="6189770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B8095-2BA4-4A80-846B-47CD2E1A3B7E}">
      <dsp:nvSpPr>
        <dsp:cNvPr id="0" name=""/>
        <dsp:cNvSpPr/>
      </dsp:nvSpPr>
      <dsp:spPr>
        <a:xfrm>
          <a:off x="328356" y="3251200"/>
          <a:ext cx="7552199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67CB-8213-4B18-9E5F-53235A61A466}" type="datetimeFigureOut">
              <a:rPr lang="pt-BR" smtClean="0"/>
              <a:t>23/05/2013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14-49D1-4823-9D50-1236FD4548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67CB-8213-4B18-9E5F-53235A61A466}" type="datetimeFigureOut">
              <a:rPr lang="pt-BR" smtClean="0"/>
              <a:t>23/05/2013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14-49D1-4823-9D50-1236FD4548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67CB-8213-4B18-9E5F-53235A61A466}" type="datetimeFigureOut">
              <a:rPr lang="pt-BR" smtClean="0"/>
              <a:t>23/05/2013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14-49D1-4823-9D50-1236FD4548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67CB-8213-4B18-9E5F-53235A61A466}" type="datetimeFigureOut">
              <a:rPr lang="pt-BR" smtClean="0"/>
              <a:t>23/05/2013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14-49D1-4823-9D50-1236FD4548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67CB-8213-4B18-9E5F-53235A61A466}" type="datetimeFigureOut">
              <a:rPr lang="pt-BR" smtClean="0"/>
              <a:t>23/05/2013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14-49D1-4823-9D50-1236FD4548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67CB-8213-4B18-9E5F-53235A61A466}" type="datetimeFigureOut">
              <a:rPr lang="pt-BR" smtClean="0"/>
              <a:t>23/05/2013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14-49D1-4823-9D50-1236FD4548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67CB-8213-4B18-9E5F-53235A61A466}" type="datetimeFigureOut">
              <a:rPr lang="pt-BR" smtClean="0"/>
              <a:t>23/05/2013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14-49D1-4823-9D50-1236FD4548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67CB-8213-4B18-9E5F-53235A61A466}" type="datetimeFigureOut">
              <a:rPr lang="pt-BR" smtClean="0"/>
              <a:t>23/05/2013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14-49D1-4823-9D50-1236FD4548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67CB-8213-4B18-9E5F-53235A61A466}" type="datetimeFigureOut">
              <a:rPr lang="pt-BR" smtClean="0"/>
              <a:t>23/05/2013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14-49D1-4823-9D50-1236FD4548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67CB-8213-4B18-9E5F-53235A61A466}" type="datetimeFigureOut">
              <a:rPr lang="pt-BR" smtClean="0"/>
              <a:t>23/05/2013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14-49D1-4823-9D50-1236FD4548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67CB-8213-4B18-9E5F-53235A61A466}" type="datetimeFigureOut">
              <a:rPr lang="pt-BR" smtClean="0"/>
              <a:t>23/05/2013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3914-49D1-4823-9D50-1236FD4548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67CB-8213-4B18-9E5F-53235A61A466}" type="datetimeFigureOut">
              <a:rPr lang="pt-BR" smtClean="0"/>
              <a:t>23/05/2013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53914-49D1-4823-9D50-1236FD45481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4869160"/>
            <a:ext cx="9144000" cy="19888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2609617"/>
            <a:ext cx="6493983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Planejamento Nutricional Esportivo em Alto Rendimento</a:t>
            </a:r>
            <a:endParaRPr lang="pt-BR" sz="4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9512" y="5085184"/>
            <a:ext cx="302255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Daniel </a:t>
            </a:r>
            <a:r>
              <a:rPr lang="pt-BR" dirty="0" err="1" smtClean="0">
                <a:solidFill>
                  <a:schemeClr val="bg1"/>
                </a:solidFill>
              </a:rPr>
              <a:t>Chreem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sz="800" dirty="0" smtClean="0">
                <a:solidFill>
                  <a:schemeClr val="bg1"/>
                </a:solidFill>
              </a:rPr>
              <a:t>CRN 4 RJ – 08101032</a:t>
            </a:r>
          </a:p>
          <a:p>
            <a:endParaRPr lang="pt-BR" sz="800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Mestrando em Alimentos e Nutrição - PPGAN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Especialista em Nutrição Esportiva - UFRJ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Equipe </a:t>
            </a:r>
            <a:r>
              <a:rPr lang="pt-BR" sz="1200" dirty="0" err="1" smtClean="0">
                <a:solidFill>
                  <a:schemeClr val="bg1"/>
                </a:solidFill>
              </a:rPr>
              <a:t>Powerade</a:t>
            </a:r>
            <a:r>
              <a:rPr lang="pt-BR" sz="1200" dirty="0" smtClean="0">
                <a:solidFill>
                  <a:schemeClr val="bg1"/>
                </a:solidFill>
              </a:rPr>
              <a:t> de Atletismo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Consultor </a:t>
            </a:r>
            <a:r>
              <a:rPr lang="pt-BR" sz="1200" dirty="0" err="1" smtClean="0">
                <a:solidFill>
                  <a:schemeClr val="bg1"/>
                </a:solidFill>
              </a:rPr>
              <a:t>Street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Runners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9512" y="188640"/>
            <a:ext cx="68300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Universidade Federal do Estado do Rio de Janeiro – UNIRIO</a:t>
            </a:r>
          </a:p>
          <a:p>
            <a:r>
              <a:rPr lang="pt-BR" sz="2000" b="1" dirty="0" smtClean="0"/>
              <a:t>Centro de Ciências Biológicas e da Saúde – CCBS</a:t>
            </a:r>
          </a:p>
          <a:p>
            <a:r>
              <a:rPr lang="pt-BR" sz="2000" b="1" dirty="0" smtClean="0"/>
              <a:t>Programa de Pós Graduação em Alimentos e Nutrição - PPGAN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Treinamento e competições</a:t>
            </a:r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467544" y="1957288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Viagens</a:t>
            </a:r>
            <a:endParaRPr lang="pt-BR" dirty="0"/>
          </a:p>
        </p:txBody>
      </p:sp>
      <p:pic>
        <p:nvPicPr>
          <p:cNvPr id="4" name="Espaço Reservado para Conteúdo 3" descr="919606_10151382253626123_1307029069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5868144" cy="4401108"/>
          </a:xfrm>
        </p:spPr>
      </p:pic>
      <p:sp>
        <p:nvSpPr>
          <p:cNvPr id="5" name="Retângulo 4"/>
          <p:cNvSpPr/>
          <p:nvPr/>
        </p:nvSpPr>
        <p:spPr>
          <a:xfrm>
            <a:off x="152400" y="152400"/>
            <a:ext cx="9144000" cy="15567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Viagens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Suplementação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pt-BR" sz="1900" dirty="0"/>
              <a:t>“A</a:t>
            </a:r>
            <a:r>
              <a:rPr lang="en-US" sz="1900" dirty="0" err="1"/>
              <a:t>limentos</a:t>
            </a:r>
            <a:r>
              <a:rPr lang="en-US" sz="1900" dirty="0"/>
              <a:t> </a:t>
            </a:r>
            <a:r>
              <a:rPr lang="en-US" sz="1900" dirty="0" err="1"/>
              <a:t>especialmente</a:t>
            </a:r>
            <a:r>
              <a:rPr lang="en-US" sz="1900" dirty="0"/>
              <a:t> </a:t>
            </a:r>
            <a:r>
              <a:rPr lang="en-US" sz="1900" dirty="0" err="1"/>
              <a:t>formulados</a:t>
            </a:r>
            <a:r>
              <a:rPr lang="en-US" sz="1900" dirty="0"/>
              <a:t> e </a:t>
            </a:r>
            <a:r>
              <a:rPr lang="en-US" sz="1900" dirty="0" err="1"/>
              <a:t>elaborados</a:t>
            </a:r>
            <a:r>
              <a:rPr lang="en-US" sz="1900" dirty="0"/>
              <a:t> </a:t>
            </a:r>
            <a:r>
              <a:rPr lang="en-US" sz="1900" dirty="0" err="1"/>
              <a:t>para</a:t>
            </a:r>
            <a:r>
              <a:rPr lang="en-US" sz="1900" dirty="0"/>
              <a:t> </a:t>
            </a:r>
            <a:r>
              <a:rPr lang="en-US" sz="1900" dirty="0" err="1"/>
              <a:t>praticantes</a:t>
            </a:r>
            <a:r>
              <a:rPr lang="en-US" sz="1900" dirty="0"/>
              <a:t> de </a:t>
            </a:r>
            <a:r>
              <a:rPr lang="en-US" sz="1900" dirty="0" err="1"/>
              <a:t>atividade</a:t>
            </a:r>
            <a:r>
              <a:rPr lang="en-US" sz="1900" dirty="0"/>
              <a:t> </a:t>
            </a:r>
            <a:r>
              <a:rPr lang="en-US" sz="1900" dirty="0" err="1"/>
              <a:t>física</a:t>
            </a:r>
            <a:r>
              <a:rPr lang="en-US" sz="1900" dirty="0"/>
              <a:t>, </a:t>
            </a:r>
            <a:r>
              <a:rPr lang="en-US" sz="1900" dirty="0" err="1"/>
              <a:t>incluindo</a:t>
            </a:r>
            <a:r>
              <a:rPr lang="en-US" sz="1900" dirty="0"/>
              <a:t> </a:t>
            </a:r>
            <a:r>
              <a:rPr lang="en-US" sz="1900" dirty="0" err="1"/>
              <a:t>formulações</a:t>
            </a:r>
            <a:r>
              <a:rPr lang="en-US" sz="1900" dirty="0"/>
              <a:t> </a:t>
            </a:r>
            <a:r>
              <a:rPr lang="en-US" sz="1900" dirty="0" err="1"/>
              <a:t>contendo</a:t>
            </a:r>
            <a:r>
              <a:rPr lang="en-US" sz="1900" dirty="0"/>
              <a:t> </a:t>
            </a:r>
            <a:r>
              <a:rPr lang="en-US" sz="1900" dirty="0" err="1"/>
              <a:t>aminoácidos</a:t>
            </a:r>
            <a:r>
              <a:rPr lang="en-US" sz="1900" dirty="0"/>
              <a:t> </a:t>
            </a:r>
            <a:r>
              <a:rPr lang="en-US" sz="1900" dirty="0" err="1"/>
              <a:t>oriundos</a:t>
            </a:r>
            <a:r>
              <a:rPr lang="en-US" sz="1900" dirty="0"/>
              <a:t> </a:t>
            </a:r>
            <a:r>
              <a:rPr lang="en-US" sz="1900" dirty="0" err="1"/>
              <a:t>da</a:t>
            </a:r>
            <a:r>
              <a:rPr lang="en-US" sz="1900" dirty="0"/>
              <a:t> </a:t>
            </a:r>
            <a:r>
              <a:rPr lang="en-US" sz="1900" dirty="0" err="1"/>
              <a:t>hidrólise</a:t>
            </a:r>
            <a:r>
              <a:rPr lang="en-US" sz="1900" dirty="0"/>
              <a:t> de </a:t>
            </a:r>
            <a:r>
              <a:rPr lang="en-US" sz="1900" dirty="0" err="1"/>
              <a:t>proteínas</a:t>
            </a:r>
            <a:r>
              <a:rPr lang="en-US" sz="1900" dirty="0"/>
              <a:t>, </a:t>
            </a:r>
            <a:r>
              <a:rPr lang="en-US" sz="1900" dirty="0" err="1"/>
              <a:t>aminoácidos</a:t>
            </a:r>
            <a:r>
              <a:rPr lang="en-US" sz="1900" dirty="0"/>
              <a:t> </a:t>
            </a:r>
            <a:r>
              <a:rPr lang="en-US" sz="1900" dirty="0" err="1"/>
              <a:t>essenciais</a:t>
            </a:r>
            <a:r>
              <a:rPr lang="en-US" sz="1900" dirty="0"/>
              <a:t> </a:t>
            </a:r>
            <a:r>
              <a:rPr lang="en-US" sz="1900" dirty="0" err="1"/>
              <a:t>quando</a:t>
            </a:r>
            <a:r>
              <a:rPr lang="en-US" sz="1900" dirty="0"/>
              <a:t> </a:t>
            </a:r>
            <a:r>
              <a:rPr lang="en-US" sz="1900" dirty="0" err="1"/>
              <a:t>utilizados</a:t>
            </a:r>
            <a:r>
              <a:rPr lang="en-US" sz="1900" dirty="0"/>
              <a:t> </a:t>
            </a:r>
            <a:r>
              <a:rPr lang="en-US" sz="1900" dirty="0" err="1"/>
              <a:t>em</a:t>
            </a:r>
            <a:r>
              <a:rPr lang="en-US" sz="1900" dirty="0"/>
              <a:t> </a:t>
            </a:r>
            <a:r>
              <a:rPr lang="en-US" sz="1900" dirty="0" err="1"/>
              <a:t>suplementação</a:t>
            </a:r>
            <a:r>
              <a:rPr lang="en-US" sz="1900" dirty="0"/>
              <a:t> </a:t>
            </a:r>
            <a:r>
              <a:rPr lang="en-US" sz="1900" dirty="0" err="1"/>
              <a:t>para</a:t>
            </a:r>
            <a:r>
              <a:rPr lang="en-US" sz="1900" dirty="0"/>
              <a:t> </a:t>
            </a:r>
            <a:r>
              <a:rPr lang="en-US" sz="1900" dirty="0" err="1"/>
              <a:t>alcançar</a:t>
            </a:r>
            <a:r>
              <a:rPr lang="en-US" sz="1900" dirty="0"/>
              <a:t> alto valor </a:t>
            </a:r>
            <a:r>
              <a:rPr lang="en-US" sz="1900" dirty="0" err="1"/>
              <a:t>biológico</a:t>
            </a:r>
            <a:r>
              <a:rPr lang="en-US" sz="1900" dirty="0"/>
              <a:t> e </a:t>
            </a:r>
            <a:r>
              <a:rPr lang="en-US" sz="1900" dirty="0" err="1"/>
              <a:t>aminoácidos</a:t>
            </a:r>
            <a:r>
              <a:rPr lang="en-US" sz="1900" dirty="0"/>
              <a:t> de </a:t>
            </a:r>
            <a:r>
              <a:rPr lang="en-US" sz="1900" dirty="0" err="1"/>
              <a:t>cadeia</a:t>
            </a:r>
            <a:r>
              <a:rPr lang="en-US" sz="1900" dirty="0"/>
              <a:t> </a:t>
            </a:r>
            <a:r>
              <a:rPr lang="en-US" sz="1900" dirty="0" err="1"/>
              <a:t>ramificada</a:t>
            </a:r>
            <a:r>
              <a:rPr lang="en-US" sz="1900" dirty="0"/>
              <a:t>, </a:t>
            </a:r>
            <a:r>
              <a:rPr lang="en-US" sz="1900" dirty="0" err="1"/>
              <a:t>desde</a:t>
            </a:r>
            <a:r>
              <a:rPr lang="en-US" sz="1900" dirty="0"/>
              <a:t> </a:t>
            </a:r>
            <a:r>
              <a:rPr lang="en-US" sz="1900" dirty="0" err="1"/>
              <a:t>que</a:t>
            </a:r>
            <a:r>
              <a:rPr lang="en-US" sz="1900" dirty="0"/>
              <a:t> </a:t>
            </a:r>
            <a:r>
              <a:rPr lang="en-US" sz="1900" dirty="0" err="1"/>
              <a:t>estes</a:t>
            </a:r>
            <a:r>
              <a:rPr lang="en-US" sz="1900" dirty="0"/>
              <a:t> </a:t>
            </a:r>
            <a:r>
              <a:rPr lang="en-US" sz="1900" dirty="0" err="1"/>
              <a:t>não</a:t>
            </a:r>
            <a:r>
              <a:rPr lang="en-US" sz="1900" dirty="0"/>
              <a:t> </a:t>
            </a:r>
            <a:r>
              <a:rPr lang="en-US" sz="1900" dirty="0" err="1"/>
              <a:t>apresentem</a:t>
            </a:r>
            <a:r>
              <a:rPr lang="en-US" sz="1900" dirty="0"/>
              <a:t> </a:t>
            </a:r>
            <a:r>
              <a:rPr lang="en-US" sz="1900" dirty="0" err="1"/>
              <a:t>ação</a:t>
            </a:r>
            <a:r>
              <a:rPr lang="en-US" sz="1900" dirty="0"/>
              <a:t> </a:t>
            </a:r>
            <a:r>
              <a:rPr lang="en-US" sz="1900" dirty="0" err="1"/>
              <a:t>terapêutica</a:t>
            </a:r>
            <a:r>
              <a:rPr lang="en-US" sz="1900" dirty="0"/>
              <a:t> </a:t>
            </a:r>
            <a:r>
              <a:rPr lang="en-US" sz="1900" dirty="0" err="1"/>
              <a:t>ou</a:t>
            </a:r>
            <a:r>
              <a:rPr lang="en-US" sz="1900" dirty="0"/>
              <a:t> </a:t>
            </a:r>
            <a:r>
              <a:rPr lang="en-US" sz="1900" dirty="0" err="1"/>
              <a:t>tóxica</a:t>
            </a:r>
            <a:r>
              <a:rPr lang="pt-BR" sz="1900" dirty="0" smtClean="0"/>
              <a:t>.” (</a:t>
            </a:r>
            <a:r>
              <a:rPr lang="pt-BR" sz="1900" b="1" i="1" dirty="0"/>
              <a:t>Ministério da </a:t>
            </a:r>
            <a:r>
              <a:rPr lang="pt-BR" sz="1900" b="1" i="1" dirty="0" smtClean="0"/>
              <a:t>Saúde ,1998.</a:t>
            </a:r>
            <a:r>
              <a:rPr lang="pt-BR" sz="1900" dirty="0" smtClean="0"/>
              <a:t>)</a:t>
            </a:r>
            <a:endParaRPr lang="pt-BR" sz="1900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52400" y="152400"/>
            <a:ext cx="9144000" cy="15567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Suplementação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4869160"/>
            <a:ext cx="9144000" cy="19888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2609617"/>
            <a:ext cx="6493983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/>
              <a:t>Obrigado!</a:t>
            </a:r>
            <a:endParaRPr lang="pt-BR" sz="6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9512" y="5085184"/>
            <a:ext cx="302255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Daniel </a:t>
            </a:r>
            <a:r>
              <a:rPr lang="pt-BR" dirty="0" err="1" smtClean="0">
                <a:solidFill>
                  <a:schemeClr val="bg1"/>
                </a:solidFill>
              </a:rPr>
              <a:t>Chreem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sz="800" dirty="0" smtClean="0">
                <a:solidFill>
                  <a:schemeClr val="bg1"/>
                </a:solidFill>
              </a:rPr>
              <a:t>CRN 4 RJ – 08101032</a:t>
            </a:r>
          </a:p>
          <a:p>
            <a:endParaRPr lang="pt-BR" sz="800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Mestrando em Alimentos e Nutrição - PPGAN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Especialista em Nutrição Esportiva - UFRJ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Equipe </a:t>
            </a:r>
            <a:r>
              <a:rPr lang="pt-BR" sz="1200" dirty="0" err="1" smtClean="0">
                <a:solidFill>
                  <a:schemeClr val="bg1"/>
                </a:solidFill>
              </a:rPr>
              <a:t>Powerade</a:t>
            </a:r>
            <a:r>
              <a:rPr lang="pt-BR" sz="1200" dirty="0" smtClean="0">
                <a:solidFill>
                  <a:schemeClr val="bg1"/>
                </a:solidFill>
              </a:rPr>
              <a:t> de Atletismo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Consultor </a:t>
            </a:r>
            <a:r>
              <a:rPr lang="pt-BR" sz="1200" dirty="0" err="1" smtClean="0">
                <a:solidFill>
                  <a:schemeClr val="bg1"/>
                </a:solidFill>
              </a:rPr>
              <a:t>Street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Runners</a:t>
            </a:r>
            <a:endParaRPr lang="pt-BR" sz="1200" dirty="0">
              <a:solidFill>
                <a:schemeClr val="bg1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4499992" y="508518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8" name="Picture 2" descr="http://c4lpt.co.uk/Top100Tools/blogger.png"/>
          <p:cNvPicPr>
            <a:picLocks noChangeAspect="1" noChangeArrowheads="1"/>
          </p:cNvPicPr>
          <p:nvPr/>
        </p:nvPicPr>
        <p:blipFill>
          <a:blip r:embed="rId2" cstate="print"/>
          <a:srcRect l="2953" t="2953" r="1072" b="2548"/>
          <a:stretch>
            <a:fillRect/>
          </a:stretch>
        </p:blipFill>
        <p:spPr bwMode="auto">
          <a:xfrm>
            <a:off x="4644008" y="6176337"/>
            <a:ext cx="219400" cy="21602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4849676" y="6176337"/>
            <a:ext cx="2026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Nutrição de alta performance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49676" y="5888305"/>
            <a:ext cx="1826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danielchreem@gmail.com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blogs.ne10.uol.com.br/mundobit/files/2012/04/Gmail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234" y="5949280"/>
            <a:ext cx="206174" cy="144016"/>
          </a:xfrm>
          <a:prstGeom prst="rect">
            <a:avLst/>
          </a:prstGeom>
          <a:noFill/>
        </p:spPr>
      </p:pic>
      <p:pic>
        <p:nvPicPr>
          <p:cNvPr id="8196" name="Picture 4" descr="http://4.bp.blogspot.com/-OC97-3V5570/UXMKmCKtVjI/AAAAAAAAKDc/T1IhRuEiZbQ/s1600/Facebook-Logo-Change.jpg"/>
          <p:cNvPicPr>
            <a:picLocks noChangeAspect="1" noChangeArrowheads="1"/>
          </p:cNvPicPr>
          <p:nvPr/>
        </p:nvPicPr>
        <p:blipFill>
          <a:blip r:embed="rId4" cstate="print"/>
          <a:srcRect l="52522" t="8494" r="2915" b="10810"/>
          <a:stretch>
            <a:fillRect/>
          </a:stretch>
        </p:blipFill>
        <p:spPr bwMode="auto">
          <a:xfrm>
            <a:off x="4646121" y="5589240"/>
            <a:ext cx="217287" cy="221167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4860032" y="5600273"/>
            <a:ext cx="110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Daniel </a:t>
            </a:r>
            <a:r>
              <a:rPr lang="pt-BR" sz="1200" dirty="0" err="1" smtClean="0">
                <a:solidFill>
                  <a:schemeClr val="bg1"/>
                </a:solidFill>
              </a:rPr>
              <a:t>Chreem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9512" y="188640"/>
            <a:ext cx="68300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Universidade Federal do Estado do Rio de Janeiro – UNIRIO</a:t>
            </a:r>
          </a:p>
          <a:p>
            <a:r>
              <a:rPr lang="pt-BR" sz="2000" b="1" dirty="0" smtClean="0"/>
              <a:t>Centro de Ciências Biológicas e da Saúde – CCBS</a:t>
            </a:r>
          </a:p>
          <a:p>
            <a:r>
              <a:rPr lang="pt-BR" sz="2000" b="1" dirty="0" smtClean="0"/>
              <a:t>Programa de Pós Graduação em Alimentos e Nutrição - PPGAN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Atleta </a:t>
            </a:r>
            <a:r>
              <a:rPr lang="pt-BR" dirty="0" err="1" smtClean="0"/>
              <a:t>vs</a:t>
            </a:r>
            <a:r>
              <a:rPr lang="pt-BR" dirty="0" smtClean="0"/>
              <a:t> Praticante de atividades físicas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“É </a:t>
            </a:r>
            <a:r>
              <a:rPr lang="pt-BR" sz="1800" dirty="0"/>
              <a:t>qualquer pessoa que pratique qualquer manifestação de desporto, seja educacional, de participação ou rendimento, podendo ser classificado quanto à forma de sua prática, em amador, </a:t>
            </a:r>
            <a:r>
              <a:rPr lang="pt-BR" sz="1800" dirty="0" err="1"/>
              <a:t>não-profissional</a:t>
            </a:r>
            <a:r>
              <a:rPr lang="pt-BR" sz="1800" dirty="0"/>
              <a:t> e profissional.” </a:t>
            </a:r>
            <a:r>
              <a:rPr lang="pt-BR" sz="1800" dirty="0" smtClean="0"/>
              <a:t> (</a:t>
            </a:r>
            <a:r>
              <a:rPr lang="pt-BR" sz="1800" dirty="0" err="1" smtClean="0"/>
              <a:t>Kriger</a:t>
            </a:r>
            <a:r>
              <a:rPr lang="pt-BR" sz="1800" dirty="0" smtClean="0"/>
              <a:t>, 2007)</a:t>
            </a:r>
          </a:p>
          <a:p>
            <a:endParaRPr lang="pt-BR" sz="1800" dirty="0"/>
          </a:p>
          <a:p>
            <a:endParaRPr lang="pt-BR" sz="1800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395536" y="2348880"/>
          <a:ext cx="84969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Avaliação Nutricional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2420888"/>
          <a:ext cx="8291264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Planejamento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33599" r="30071" b="36161"/>
          <a:stretch>
            <a:fillRect/>
          </a:stretch>
        </p:blipFill>
        <p:spPr bwMode="auto">
          <a:xfrm>
            <a:off x="611560" y="1700808"/>
            <a:ext cx="77448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10920" r="37631" b="48761"/>
          <a:stretch>
            <a:fillRect/>
          </a:stretch>
        </p:blipFill>
        <p:spPr bwMode="auto">
          <a:xfrm>
            <a:off x="2051720" y="1772816"/>
            <a:ext cx="51845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Planejamento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VET = NAF x TMB</a:t>
            </a:r>
          </a:p>
        </p:txBody>
      </p:sp>
      <p:graphicFrame>
        <p:nvGraphicFramePr>
          <p:cNvPr id="8" name="Espaço Reservado para Conteúdo 3"/>
          <p:cNvGraphicFramePr>
            <a:graphicFrameLocks/>
          </p:cNvGraphicFramePr>
          <p:nvPr/>
        </p:nvGraphicFramePr>
        <p:xfrm>
          <a:off x="611560" y="22048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444208" y="6474822"/>
            <a:ext cx="2271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Diretrizes da SBME, 2007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44208" y="6237312"/>
            <a:ext cx="2271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Diretrizes da SBME, 2007</a:t>
            </a:r>
            <a:endParaRPr lang="pt-BR" sz="1600" dirty="0"/>
          </a:p>
        </p:txBody>
      </p:sp>
      <p:graphicFrame>
        <p:nvGraphicFramePr>
          <p:cNvPr id="7" name="Espaço Reservado para Conteúdo 3"/>
          <p:cNvGraphicFramePr>
            <a:graphicFrameLocks/>
          </p:cNvGraphicFramePr>
          <p:nvPr/>
        </p:nvGraphicFramePr>
        <p:xfrm>
          <a:off x="61156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152400" y="152400"/>
            <a:ext cx="9144000" cy="15567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Planejamento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20160" r="29598" b="21881"/>
          <a:stretch>
            <a:fillRect/>
          </a:stretch>
        </p:blipFill>
        <p:spPr bwMode="auto">
          <a:xfrm>
            <a:off x="1331640" y="1772816"/>
            <a:ext cx="64087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52400" y="152400"/>
            <a:ext cx="9144000" cy="15567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Planejamento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402</Words>
  <Application>Microsoft Office PowerPoint</Application>
  <PresentationFormat>Apresentação na tela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Atleta vs Praticante de atividades físicas</vt:lpstr>
      <vt:lpstr>Avaliação Nutricional</vt:lpstr>
      <vt:lpstr>Planejamento</vt:lpstr>
      <vt:lpstr>Slide 5</vt:lpstr>
      <vt:lpstr>Slide 6</vt:lpstr>
      <vt:lpstr>Planejamento</vt:lpstr>
      <vt:lpstr>Planejamento</vt:lpstr>
      <vt:lpstr>Planejamento</vt:lpstr>
      <vt:lpstr>Treinamento e competições</vt:lpstr>
      <vt:lpstr>Viagens</vt:lpstr>
      <vt:lpstr>Suplementação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</dc:creator>
  <cp:lastModifiedBy>Usuário</cp:lastModifiedBy>
  <cp:revision>16</cp:revision>
  <dcterms:created xsi:type="dcterms:W3CDTF">2013-05-23T16:49:37Z</dcterms:created>
  <dcterms:modified xsi:type="dcterms:W3CDTF">2013-05-23T18:35:53Z</dcterms:modified>
</cp:coreProperties>
</file>