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theme/theme9.xml" ContentType="application/vnd.openxmlformats-officedocument.theme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10.xml" ContentType="application/vnd.openxmlformats-officedocument.theme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1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theme/theme1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  <p:sldMasterId id="2147483713" r:id="rId6"/>
    <p:sldMasterId id="2147483726" r:id="rId7"/>
    <p:sldMasterId id="2147483739" r:id="rId8"/>
    <p:sldMasterId id="2147483752" r:id="rId9"/>
    <p:sldMasterId id="2147483765" r:id="rId10"/>
    <p:sldMasterId id="2147483778" r:id="rId11"/>
    <p:sldMasterId id="2147483791" r:id="rId12"/>
  </p:sldMasterIdLst>
  <p:sldIdLst>
    <p:sldId id="256" r:id="rId13"/>
    <p:sldId id="259" r:id="rId14"/>
    <p:sldId id="257" r:id="rId15"/>
    <p:sldId id="258" r:id="rId16"/>
  </p:sldIdLst>
  <p:sldSz cx="10080625" cy="567055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0041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5" d="100"/>
          <a:sy n="125" d="100"/>
        </p:scale>
        <p:origin x="96" y="13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10" Type="http://schemas.openxmlformats.org/officeDocument/2006/relationships/slideMaster" Target="slideMasters/slideMaster10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28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29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PlaceHolder 1"/>
          <p:cNvSpPr>
            <a:spLocks noGrp="1"/>
          </p:cNvSpPr>
          <p:nvPr>
            <p:ph type="subTitle"/>
          </p:nvPr>
        </p:nvSpPr>
        <p:spPr>
          <a:xfrm>
            <a:off x="1260360" y="1017720"/>
            <a:ext cx="6433200" cy="5940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33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34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35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37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38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39" name="PlaceHolder 4"/>
          <p:cNvSpPr>
            <a:spLocks noGrp="1"/>
          </p:cNvSpPr>
          <p:nvPr>
            <p:ph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41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42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43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45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46" name="PlaceHolder 3"/>
          <p:cNvSpPr>
            <a:spLocks noGrp="1"/>
          </p:cNvSpPr>
          <p:nvPr>
            <p:ph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48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49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50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51" name="PlaceHolder 5"/>
          <p:cNvSpPr>
            <a:spLocks noGrp="1"/>
          </p:cNvSpPr>
          <p:nvPr>
            <p:ph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53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54" name="PlaceHolder 3"/>
          <p:cNvSpPr>
            <a:spLocks noGrp="1"/>
          </p:cNvSpPr>
          <p:nvPr>
            <p:ph type="body"/>
          </p:nvPr>
        </p:nvSpPr>
        <p:spPr>
          <a:xfrm>
            <a:off x="336780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55" name="PlaceHolder 4"/>
          <p:cNvSpPr>
            <a:spLocks noGrp="1"/>
          </p:cNvSpPr>
          <p:nvPr>
            <p:ph type="body"/>
          </p:nvPr>
        </p:nvSpPr>
        <p:spPr>
          <a:xfrm>
            <a:off x="547524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56" name="PlaceHolder 5"/>
          <p:cNvSpPr>
            <a:spLocks noGrp="1"/>
          </p:cNvSpPr>
          <p:nvPr>
            <p:ph type="body"/>
          </p:nvPr>
        </p:nvSpPr>
        <p:spPr>
          <a:xfrm>
            <a:off x="126036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57" name="PlaceHolder 6"/>
          <p:cNvSpPr>
            <a:spLocks noGrp="1"/>
          </p:cNvSpPr>
          <p:nvPr>
            <p:ph type="body"/>
          </p:nvPr>
        </p:nvSpPr>
        <p:spPr>
          <a:xfrm>
            <a:off x="336780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58" name="PlaceHolder 7"/>
          <p:cNvSpPr>
            <a:spLocks noGrp="1"/>
          </p:cNvSpPr>
          <p:nvPr>
            <p:ph type="body"/>
          </p:nvPr>
        </p:nvSpPr>
        <p:spPr>
          <a:xfrm>
            <a:off x="547524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64" name="PlaceHolder 2"/>
          <p:cNvSpPr>
            <a:spLocks noGrp="1"/>
          </p:cNvSpPr>
          <p:nvPr>
            <p:ph type="subTitle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66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68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69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PlaceHolder 1"/>
          <p:cNvSpPr>
            <a:spLocks noGrp="1"/>
          </p:cNvSpPr>
          <p:nvPr>
            <p:ph type="subTitle"/>
          </p:nvPr>
        </p:nvSpPr>
        <p:spPr>
          <a:xfrm>
            <a:off x="1260360" y="1017720"/>
            <a:ext cx="6433200" cy="5940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73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74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75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77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78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79" name="PlaceHolder 4"/>
          <p:cNvSpPr>
            <a:spLocks noGrp="1"/>
          </p:cNvSpPr>
          <p:nvPr>
            <p:ph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81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82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83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85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86" name="PlaceHolder 3"/>
          <p:cNvSpPr>
            <a:spLocks noGrp="1"/>
          </p:cNvSpPr>
          <p:nvPr>
            <p:ph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88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89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90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91" name="PlaceHolder 5"/>
          <p:cNvSpPr>
            <a:spLocks noGrp="1"/>
          </p:cNvSpPr>
          <p:nvPr>
            <p:ph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36780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47524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126036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36780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547524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93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94" name="PlaceHolder 3"/>
          <p:cNvSpPr>
            <a:spLocks noGrp="1"/>
          </p:cNvSpPr>
          <p:nvPr>
            <p:ph type="body"/>
          </p:nvPr>
        </p:nvSpPr>
        <p:spPr>
          <a:xfrm>
            <a:off x="336780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95" name="PlaceHolder 4"/>
          <p:cNvSpPr>
            <a:spLocks noGrp="1"/>
          </p:cNvSpPr>
          <p:nvPr>
            <p:ph type="body"/>
          </p:nvPr>
        </p:nvSpPr>
        <p:spPr>
          <a:xfrm>
            <a:off x="547524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96" name="PlaceHolder 5"/>
          <p:cNvSpPr>
            <a:spLocks noGrp="1"/>
          </p:cNvSpPr>
          <p:nvPr>
            <p:ph type="body"/>
          </p:nvPr>
        </p:nvSpPr>
        <p:spPr>
          <a:xfrm>
            <a:off x="126036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97" name="PlaceHolder 6"/>
          <p:cNvSpPr>
            <a:spLocks noGrp="1"/>
          </p:cNvSpPr>
          <p:nvPr>
            <p:ph type="body"/>
          </p:nvPr>
        </p:nvSpPr>
        <p:spPr>
          <a:xfrm>
            <a:off x="336780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98" name="PlaceHolder 7"/>
          <p:cNvSpPr>
            <a:spLocks noGrp="1"/>
          </p:cNvSpPr>
          <p:nvPr>
            <p:ph type="body"/>
          </p:nvPr>
        </p:nvSpPr>
        <p:spPr>
          <a:xfrm>
            <a:off x="547524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403" name="PlaceHolder 2"/>
          <p:cNvSpPr>
            <a:spLocks noGrp="1"/>
          </p:cNvSpPr>
          <p:nvPr>
            <p:ph type="subTitle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405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407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08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PlaceHolder 1"/>
          <p:cNvSpPr>
            <a:spLocks noGrp="1"/>
          </p:cNvSpPr>
          <p:nvPr>
            <p:ph type="subTitle"/>
          </p:nvPr>
        </p:nvSpPr>
        <p:spPr>
          <a:xfrm>
            <a:off x="1260360" y="1017720"/>
            <a:ext cx="6433200" cy="5940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412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13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14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416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17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18" name="PlaceHolder 4"/>
          <p:cNvSpPr>
            <a:spLocks noGrp="1"/>
          </p:cNvSpPr>
          <p:nvPr>
            <p:ph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420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21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22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424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25" name="PlaceHolder 3"/>
          <p:cNvSpPr>
            <a:spLocks noGrp="1"/>
          </p:cNvSpPr>
          <p:nvPr>
            <p:ph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427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28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29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30" name="PlaceHolder 5"/>
          <p:cNvSpPr>
            <a:spLocks noGrp="1"/>
          </p:cNvSpPr>
          <p:nvPr>
            <p:ph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432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33" name="PlaceHolder 3"/>
          <p:cNvSpPr>
            <a:spLocks noGrp="1"/>
          </p:cNvSpPr>
          <p:nvPr>
            <p:ph type="body"/>
          </p:nvPr>
        </p:nvSpPr>
        <p:spPr>
          <a:xfrm>
            <a:off x="336780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34" name="PlaceHolder 4"/>
          <p:cNvSpPr>
            <a:spLocks noGrp="1"/>
          </p:cNvSpPr>
          <p:nvPr>
            <p:ph type="body"/>
          </p:nvPr>
        </p:nvSpPr>
        <p:spPr>
          <a:xfrm>
            <a:off x="547524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35" name="PlaceHolder 5"/>
          <p:cNvSpPr>
            <a:spLocks noGrp="1"/>
          </p:cNvSpPr>
          <p:nvPr>
            <p:ph type="body"/>
          </p:nvPr>
        </p:nvSpPr>
        <p:spPr>
          <a:xfrm>
            <a:off x="126036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36" name="PlaceHolder 6"/>
          <p:cNvSpPr>
            <a:spLocks noGrp="1"/>
          </p:cNvSpPr>
          <p:nvPr>
            <p:ph type="body"/>
          </p:nvPr>
        </p:nvSpPr>
        <p:spPr>
          <a:xfrm>
            <a:off x="336780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37" name="PlaceHolder 7"/>
          <p:cNvSpPr>
            <a:spLocks noGrp="1"/>
          </p:cNvSpPr>
          <p:nvPr>
            <p:ph type="body"/>
          </p:nvPr>
        </p:nvSpPr>
        <p:spPr>
          <a:xfrm>
            <a:off x="547524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442" name="PlaceHolder 2"/>
          <p:cNvSpPr>
            <a:spLocks noGrp="1"/>
          </p:cNvSpPr>
          <p:nvPr>
            <p:ph type="subTitle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444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446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47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PlaceHolder 1"/>
          <p:cNvSpPr>
            <a:spLocks noGrp="1"/>
          </p:cNvSpPr>
          <p:nvPr>
            <p:ph type="subTitle"/>
          </p:nvPr>
        </p:nvSpPr>
        <p:spPr>
          <a:xfrm>
            <a:off x="1260360" y="1017720"/>
            <a:ext cx="6433200" cy="5940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451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52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53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455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56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57" name="PlaceHolder 4"/>
          <p:cNvSpPr>
            <a:spLocks noGrp="1"/>
          </p:cNvSpPr>
          <p:nvPr>
            <p:ph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459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60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61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463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64" name="PlaceHolder 3"/>
          <p:cNvSpPr>
            <a:spLocks noGrp="1"/>
          </p:cNvSpPr>
          <p:nvPr>
            <p:ph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466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67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68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69" name="PlaceHolder 5"/>
          <p:cNvSpPr>
            <a:spLocks noGrp="1"/>
          </p:cNvSpPr>
          <p:nvPr>
            <p:ph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471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72" name="PlaceHolder 3"/>
          <p:cNvSpPr>
            <a:spLocks noGrp="1"/>
          </p:cNvSpPr>
          <p:nvPr>
            <p:ph type="body"/>
          </p:nvPr>
        </p:nvSpPr>
        <p:spPr>
          <a:xfrm>
            <a:off x="336780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73" name="PlaceHolder 4"/>
          <p:cNvSpPr>
            <a:spLocks noGrp="1"/>
          </p:cNvSpPr>
          <p:nvPr>
            <p:ph type="body"/>
          </p:nvPr>
        </p:nvSpPr>
        <p:spPr>
          <a:xfrm>
            <a:off x="547524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74" name="PlaceHolder 5"/>
          <p:cNvSpPr>
            <a:spLocks noGrp="1"/>
          </p:cNvSpPr>
          <p:nvPr>
            <p:ph type="body"/>
          </p:nvPr>
        </p:nvSpPr>
        <p:spPr>
          <a:xfrm>
            <a:off x="126036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75" name="PlaceHolder 6"/>
          <p:cNvSpPr>
            <a:spLocks noGrp="1"/>
          </p:cNvSpPr>
          <p:nvPr>
            <p:ph type="body"/>
          </p:nvPr>
        </p:nvSpPr>
        <p:spPr>
          <a:xfrm>
            <a:off x="336780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76" name="PlaceHolder 7"/>
          <p:cNvSpPr>
            <a:spLocks noGrp="1"/>
          </p:cNvSpPr>
          <p:nvPr>
            <p:ph type="body"/>
          </p:nvPr>
        </p:nvSpPr>
        <p:spPr>
          <a:xfrm>
            <a:off x="547524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1260360" y="1017720"/>
            <a:ext cx="6433200" cy="5940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336780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547524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126036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 type="body"/>
          </p:nvPr>
        </p:nvSpPr>
        <p:spPr>
          <a:xfrm>
            <a:off x="336780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 type="body"/>
          </p:nvPr>
        </p:nvSpPr>
        <p:spPr>
          <a:xfrm>
            <a:off x="547524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>
              <a:defRPr b="1" i="0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ctr"/>
            <a:endParaRPr lang="pt-BR" sz="4400" b="0" strike="noStrike" spc="-1" dirty="0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1260360" y="1017720"/>
            <a:ext cx="6433200" cy="5940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 dirty="0"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336780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 type="body"/>
          </p:nvPr>
        </p:nvSpPr>
        <p:spPr>
          <a:xfrm>
            <a:off x="547524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 type="body"/>
          </p:nvPr>
        </p:nvSpPr>
        <p:spPr>
          <a:xfrm>
            <a:off x="126036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 type="body"/>
          </p:nvPr>
        </p:nvSpPr>
        <p:spPr>
          <a:xfrm>
            <a:off x="336780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 type="body"/>
          </p:nvPr>
        </p:nvSpPr>
        <p:spPr>
          <a:xfrm>
            <a:off x="547524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 dirty="0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subTitle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subTitle"/>
          </p:nvPr>
        </p:nvSpPr>
        <p:spPr>
          <a:xfrm>
            <a:off x="1260360" y="1017720"/>
            <a:ext cx="6433200" cy="5940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42" name="PlaceHolder 4"/>
          <p:cNvSpPr>
            <a:spLocks noGrp="1"/>
          </p:cNvSpPr>
          <p:nvPr>
            <p:ph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46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49" name="PlaceHolder 3"/>
          <p:cNvSpPr>
            <a:spLocks noGrp="1"/>
          </p:cNvSpPr>
          <p:nvPr>
            <p:ph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53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54" name="PlaceHolder 5"/>
          <p:cNvSpPr>
            <a:spLocks noGrp="1"/>
          </p:cNvSpPr>
          <p:nvPr>
            <p:ph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57" name="PlaceHolder 3"/>
          <p:cNvSpPr>
            <a:spLocks noGrp="1"/>
          </p:cNvSpPr>
          <p:nvPr>
            <p:ph type="body"/>
          </p:nvPr>
        </p:nvSpPr>
        <p:spPr>
          <a:xfrm>
            <a:off x="336780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58" name="PlaceHolder 4"/>
          <p:cNvSpPr>
            <a:spLocks noGrp="1"/>
          </p:cNvSpPr>
          <p:nvPr>
            <p:ph type="body"/>
          </p:nvPr>
        </p:nvSpPr>
        <p:spPr>
          <a:xfrm>
            <a:off x="547524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59" name="PlaceHolder 5"/>
          <p:cNvSpPr>
            <a:spLocks noGrp="1"/>
          </p:cNvSpPr>
          <p:nvPr>
            <p:ph type="body"/>
          </p:nvPr>
        </p:nvSpPr>
        <p:spPr>
          <a:xfrm>
            <a:off x="126036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60" name="PlaceHolder 6"/>
          <p:cNvSpPr>
            <a:spLocks noGrp="1"/>
          </p:cNvSpPr>
          <p:nvPr>
            <p:ph type="body"/>
          </p:nvPr>
        </p:nvSpPr>
        <p:spPr>
          <a:xfrm>
            <a:off x="336780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61" name="PlaceHolder 7"/>
          <p:cNvSpPr>
            <a:spLocks noGrp="1"/>
          </p:cNvSpPr>
          <p:nvPr>
            <p:ph type="body"/>
          </p:nvPr>
        </p:nvSpPr>
        <p:spPr>
          <a:xfrm>
            <a:off x="547524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 type="subTitle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69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subTitle"/>
          </p:nvPr>
        </p:nvSpPr>
        <p:spPr>
          <a:xfrm>
            <a:off x="1260360" y="1017720"/>
            <a:ext cx="6433200" cy="5940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78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82" name="PlaceHolder 4"/>
          <p:cNvSpPr>
            <a:spLocks noGrp="1"/>
          </p:cNvSpPr>
          <p:nvPr>
            <p:ph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89" name="PlaceHolder 3"/>
          <p:cNvSpPr>
            <a:spLocks noGrp="1"/>
          </p:cNvSpPr>
          <p:nvPr>
            <p:ph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92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93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94" name="PlaceHolder 5"/>
          <p:cNvSpPr>
            <a:spLocks noGrp="1"/>
          </p:cNvSpPr>
          <p:nvPr>
            <p:ph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1260360" y="1017720"/>
            <a:ext cx="6433200" cy="5940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97" name="PlaceHolder 3"/>
          <p:cNvSpPr>
            <a:spLocks noGrp="1"/>
          </p:cNvSpPr>
          <p:nvPr>
            <p:ph type="body"/>
          </p:nvPr>
        </p:nvSpPr>
        <p:spPr>
          <a:xfrm>
            <a:off x="336780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98" name="PlaceHolder 4"/>
          <p:cNvSpPr>
            <a:spLocks noGrp="1"/>
          </p:cNvSpPr>
          <p:nvPr>
            <p:ph type="body"/>
          </p:nvPr>
        </p:nvSpPr>
        <p:spPr>
          <a:xfrm>
            <a:off x="547524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99" name="PlaceHolder 5"/>
          <p:cNvSpPr>
            <a:spLocks noGrp="1"/>
          </p:cNvSpPr>
          <p:nvPr>
            <p:ph type="body"/>
          </p:nvPr>
        </p:nvSpPr>
        <p:spPr>
          <a:xfrm>
            <a:off x="126036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00" name="PlaceHolder 6"/>
          <p:cNvSpPr>
            <a:spLocks noGrp="1"/>
          </p:cNvSpPr>
          <p:nvPr>
            <p:ph type="body"/>
          </p:nvPr>
        </p:nvSpPr>
        <p:spPr>
          <a:xfrm>
            <a:off x="336780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01" name="PlaceHolder 7"/>
          <p:cNvSpPr>
            <a:spLocks noGrp="1"/>
          </p:cNvSpPr>
          <p:nvPr>
            <p:ph type="body"/>
          </p:nvPr>
        </p:nvSpPr>
        <p:spPr>
          <a:xfrm>
            <a:off x="547524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09" name="PlaceHolder 2"/>
          <p:cNvSpPr>
            <a:spLocks noGrp="1"/>
          </p:cNvSpPr>
          <p:nvPr>
            <p:ph type="subTitle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13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14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subTitle"/>
          </p:nvPr>
        </p:nvSpPr>
        <p:spPr>
          <a:xfrm>
            <a:off x="1260360" y="1017720"/>
            <a:ext cx="6433200" cy="5940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18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19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20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22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23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24" name="PlaceHolder 4"/>
          <p:cNvSpPr>
            <a:spLocks noGrp="1"/>
          </p:cNvSpPr>
          <p:nvPr>
            <p:ph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26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27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28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30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31" name="PlaceHolder 3"/>
          <p:cNvSpPr>
            <a:spLocks noGrp="1"/>
          </p:cNvSpPr>
          <p:nvPr>
            <p:ph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33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34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35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36" name="PlaceHolder 5"/>
          <p:cNvSpPr>
            <a:spLocks noGrp="1"/>
          </p:cNvSpPr>
          <p:nvPr>
            <p:ph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39" name="PlaceHolder 3"/>
          <p:cNvSpPr>
            <a:spLocks noGrp="1"/>
          </p:cNvSpPr>
          <p:nvPr>
            <p:ph type="body"/>
          </p:nvPr>
        </p:nvSpPr>
        <p:spPr>
          <a:xfrm>
            <a:off x="336780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40" name="PlaceHolder 4"/>
          <p:cNvSpPr>
            <a:spLocks noGrp="1"/>
          </p:cNvSpPr>
          <p:nvPr>
            <p:ph type="body"/>
          </p:nvPr>
        </p:nvSpPr>
        <p:spPr>
          <a:xfrm>
            <a:off x="547524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41" name="PlaceHolder 5"/>
          <p:cNvSpPr>
            <a:spLocks noGrp="1"/>
          </p:cNvSpPr>
          <p:nvPr>
            <p:ph type="body"/>
          </p:nvPr>
        </p:nvSpPr>
        <p:spPr>
          <a:xfrm>
            <a:off x="126036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42" name="PlaceHolder 6"/>
          <p:cNvSpPr>
            <a:spLocks noGrp="1"/>
          </p:cNvSpPr>
          <p:nvPr>
            <p:ph type="body"/>
          </p:nvPr>
        </p:nvSpPr>
        <p:spPr>
          <a:xfrm>
            <a:off x="336780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43" name="PlaceHolder 7"/>
          <p:cNvSpPr>
            <a:spLocks noGrp="1"/>
          </p:cNvSpPr>
          <p:nvPr>
            <p:ph type="body"/>
          </p:nvPr>
        </p:nvSpPr>
        <p:spPr>
          <a:xfrm>
            <a:off x="547524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47" name="PlaceHolder 2"/>
          <p:cNvSpPr>
            <a:spLocks noGrp="1"/>
          </p:cNvSpPr>
          <p:nvPr>
            <p:ph type="subTitle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49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51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52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PlaceHolder 1"/>
          <p:cNvSpPr>
            <a:spLocks noGrp="1"/>
          </p:cNvSpPr>
          <p:nvPr>
            <p:ph type="subTitle"/>
          </p:nvPr>
        </p:nvSpPr>
        <p:spPr>
          <a:xfrm>
            <a:off x="1260360" y="1017720"/>
            <a:ext cx="6433200" cy="5940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56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57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58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60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61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62" name="PlaceHolder 4"/>
          <p:cNvSpPr>
            <a:spLocks noGrp="1"/>
          </p:cNvSpPr>
          <p:nvPr>
            <p:ph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64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65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66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68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69" name="PlaceHolder 3"/>
          <p:cNvSpPr>
            <a:spLocks noGrp="1"/>
          </p:cNvSpPr>
          <p:nvPr>
            <p:ph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71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72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73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74" name="PlaceHolder 5"/>
          <p:cNvSpPr>
            <a:spLocks noGrp="1"/>
          </p:cNvSpPr>
          <p:nvPr>
            <p:ph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76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77" name="PlaceHolder 3"/>
          <p:cNvSpPr>
            <a:spLocks noGrp="1"/>
          </p:cNvSpPr>
          <p:nvPr>
            <p:ph type="body"/>
          </p:nvPr>
        </p:nvSpPr>
        <p:spPr>
          <a:xfrm>
            <a:off x="336780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78" name="PlaceHolder 4"/>
          <p:cNvSpPr>
            <a:spLocks noGrp="1"/>
          </p:cNvSpPr>
          <p:nvPr>
            <p:ph type="body"/>
          </p:nvPr>
        </p:nvSpPr>
        <p:spPr>
          <a:xfrm>
            <a:off x="547524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79" name="PlaceHolder 5"/>
          <p:cNvSpPr>
            <a:spLocks noGrp="1"/>
          </p:cNvSpPr>
          <p:nvPr>
            <p:ph type="body"/>
          </p:nvPr>
        </p:nvSpPr>
        <p:spPr>
          <a:xfrm>
            <a:off x="126036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80" name="PlaceHolder 6"/>
          <p:cNvSpPr>
            <a:spLocks noGrp="1"/>
          </p:cNvSpPr>
          <p:nvPr>
            <p:ph type="body"/>
          </p:nvPr>
        </p:nvSpPr>
        <p:spPr>
          <a:xfrm>
            <a:off x="336780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81" name="PlaceHolder 7"/>
          <p:cNvSpPr>
            <a:spLocks noGrp="1"/>
          </p:cNvSpPr>
          <p:nvPr>
            <p:ph type="body"/>
          </p:nvPr>
        </p:nvSpPr>
        <p:spPr>
          <a:xfrm>
            <a:off x="547524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84" name="PlaceHolder 2"/>
          <p:cNvSpPr>
            <a:spLocks noGrp="1"/>
          </p:cNvSpPr>
          <p:nvPr>
            <p:ph type="subTitle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86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88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89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PlaceHolder 1"/>
          <p:cNvSpPr>
            <a:spLocks noGrp="1"/>
          </p:cNvSpPr>
          <p:nvPr>
            <p:ph type="subTitle"/>
          </p:nvPr>
        </p:nvSpPr>
        <p:spPr>
          <a:xfrm>
            <a:off x="1260360" y="1017720"/>
            <a:ext cx="6433200" cy="5940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93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94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95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97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98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99" name="PlaceHolder 4"/>
          <p:cNvSpPr>
            <a:spLocks noGrp="1"/>
          </p:cNvSpPr>
          <p:nvPr>
            <p:ph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01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02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03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05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06" name="PlaceHolder 3"/>
          <p:cNvSpPr>
            <a:spLocks noGrp="1"/>
          </p:cNvSpPr>
          <p:nvPr>
            <p:ph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08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09" name="PlaceHolder 3"/>
          <p:cNvSpPr>
            <a:spLocks noGrp="1"/>
          </p:cNvSpPr>
          <p:nvPr>
            <p:ph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10" name="PlaceHolder 4"/>
          <p:cNvSpPr>
            <a:spLocks noGrp="1"/>
          </p:cNvSpPr>
          <p:nvPr>
            <p:ph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11" name="PlaceHolder 5"/>
          <p:cNvSpPr>
            <a:spLocks noGrp="1"/>
          </p:cNvSpPr>
          <p:nvPr>
            <p:ph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13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14" name="PlaceHolder 3"/>
          <p:cNvSpPr>
            <a:spLocks noGrp="1"/>
          </p:cNvSpPr>
          <p:nvPr>
            <p:ph type="body"/>
          </p:nvPr>
        </p:nvSpPr>
        <p:spPr>
          <a:xfrm>
            <a:off x="336780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15" name="PlaceHolder 4"/>
          <p:cNvSpPr>
            <a:spLocks noGrp="1"/>
          </p:cNvSpPr>
          <p:nvPr>
            <p:ph type="body"/>
          </p:nvPr>
        </p:nvSpPr>
        <p:spPr>
          <a:xfrm>
            <a:off x="5475240" y="229860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16" name="PlaceHolder 5"/>
          <p:cNvSpPr>
            <a:spLocks noGrp="1"/>
          </p:cNvSpPr>
          <p:nvPr>
            <p:ph type="body"/>
          </p:nvPr>
        </p:nvSpPr>
        <p:spPr>
          <a:xfrm>
            <a:off x="126036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17" name="PlaceHolder 6"/>
          <p:cNvSpPr>
            <a:spLocks noGrp="1"/>
          </p:cNvSpPr>
          <p:nvPr>
            <p:ph type="body"/>
          </p:nvPr>
        </p:nvSpPr>
        <p:spPr>
          <a:xfrm>
            <a:off x="336780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18" name="PlaceHolder 7"/>
          <p:cNvSpPr>
            <a:spLocks noGrp="1"/>
          </p:cNvSpPr>
          <p:nvPr>
            <p:ph type="body"/>
          </p:nvPr>
        </p:nvSpPr>
        <p:spPr>
          <a:xfrm>
            <a:off x="5475240" y="3191040"/>
            <a:ext cx="2006640" cy="814680"/>
          </a:xfrm>
          <a:prstGeom prst="rect">
            <a:avLst/>
          </a:prstGeom>
        </p:spPr>
        <p:txBody>
          <a:bodyPr lIns="0" tIns="0" rIns="0" bIns="0">
            <a:normAutofit fontScale="28000"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24" name="PlaceHolder 2"/>
          <p:cNvSpPr>
            <a:spLocks noGrp="1"/>
          </p:cNvSpPr>
          <p:nvPr>
            <p:ph type="subTitle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26" name="PlaceHolder 2"/>
          <p:cNvSpPr>
            <a:spLocks noGrp="1"/>
          </p:cNvSpPr>
          <p:nvPr>
            <p:ph type="body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6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1.xml"/><Relationship Id="rId7" Type="http://schemas.openxmlformats.org/officeDocument/2006/relationships/slideLayout" Target="../slideLayouts/slideLayout115.xml"/><Relationship Id="rId12" Type="http://schemas.openxmlformats.org/officeDocument/2006/relationships/slideLayout" Target="../slideLayouts/slideLayout120.xml"/><Relationship Id="rId2" Type="http://schemas.openxmlformats.org/officeDocument/2006/relationships/slideLayout" Target="../slideLayouts/slideLayout110.xml"/><Relationship Id="rId1" Type="http://schemas.openxmlformats.org/officeDocument/2006/relationships/slideLayout" Target="../slideLayouts/slideLayout109.xml"/><Relationship Id="rId6" Type="http://schemas.openxmlformats.org/officeDocument/2006/relationships/slideLayout" Target="../slideLayouts/slideLayout114.xml"/><Relationship Id="rId11" Type="http://schemas.openxmlformats.org/officeDocument/2006/relationships/slideLayout" Target="../slideLayouts/slideLayout119.xml"/><Relationship Id="rId5" Type="http://schemas.openxmlformats.org/officeDocument/2006/relationships/slideLayout" Target="../slideLayouts/slideLayout113.xml"/><Relationship Id="rId10" Type="http://schemas.openxmlformats.org/officeDocument/2006/relationships/slideLayout" Target="../slideLayouts/slideLayout118.xml"/><Relationship Id="rId4" Type="http://schemas.openxmlformats.org/officeDocument/2006/relationships/slideLayout" Target="../slideLayouts/slideLayout112.xml"/><Relationship Id="rId9" Type="http://schemas.openxmlformats.org/officeDocument/2006/relationships/slideLayout" Target="../slideLayouts/slideLayout117.xml"/><Relationship Id="rId14" Type="http://schemas.openxmlformats.org/officeDocument/2006/relationships/image" Target="../media/image4.png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8.xml"/><Relationship Id="rId13" Type="http://schemas.openxmlformats.org/officeDocument/2006/relationships/theme" Target="../theme/theme11.xml"/><Relationship Id="rId3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127.xml"/><Relationship Id="rId12" Type="http://schemas.openxmlformats.org/officeDocument/2006/relationships/slideLayout" Target="../slideLayouts/slideLayout132.xml"/><Relationship Id="rId2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121.xml"/><Relationship Id="rId6" Type="http://schemas.openxmlformats.org/officeDocument/2006/relationships/slideLayout" Target="../slideLayouts/slideLayout126.xml"/><Relationship Id="rId11" Type="http://schemas.openxmlformats.org/officeDocument/2006/relationships/slideLayout" Target="../slideLayouts/slideLayout131.xml"/><Relationship Id="rId5" Type="http://schemas.openxmlformats.org/officeDocument/2006/relationships/slideLayout" Target="../slideLayouts/slideLayout125.xml"/><Relationship Id="rId10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4.xml"/><Relationship Id="rId9" Type="http://schemas.openxmlformats.org/officeDocument/2006/relationships/slideLayout" Target="../slideLayouts/slideLayout129.xml"/><Relationship Id="rId14" Type="http://schemas.openxmlformats.org/officeDocument/2006/relationships/image" Target="../media/image4.png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13" Type="http://schemas.openxmlformats.org/officeDocument/2006/relationships/theme" Target="../theme/theme12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slideLayout" Target="../slideLayouts/slideLayout144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Relationship Id="rId14" Type="http://schemas.openxmlformats.org/officeDocument/2006/relationships/image" Target="../media/image4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image" Target="../media/image4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72000"/>
            <a:ext cx="9071280" cy="792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 dirty="0"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936000"/>
            <a:ext cx="9072000" cy="4104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 dirty="0">
                <a:solidFill>
                  <a:srgbClr val="000000"/>
                </a:solidFill>
                <a:latin typeface="Calibri"/>
              </a:rPr>
              <a:t>Clique para editar os estilos de texto Mestres</a:t>
            </a:r>
            <a:endParaRPr lang="pt-BR" sz="3200" b="0" strike="noStrike" spc="-1" dirty="0">
              <a:latin typeface="Arial"/>
            </a:endParaRP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400" b="0" strike="noStrike" spc="-1" dirty="0">
                <a:solidFill>
                  <a:srgbClr val="000000"/>
                </a:solidFill>
                <a:latin typeface="Calibri"/>
              </a:rPr>
              <a:t>Segundo nível</a:t>
            </a:r>
            <a:endParaRPr lang="pt-BR" sz="2400" b="0" strike="noStrike" spc="-1" dirty="0">
              <a:latin typeface="Arial"/>
            </a:endParaRP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>
                <a:solidFill>
                  <a:srgbClr val="000000"/>
                </a:solidFill>
                <a:latin typeface="Calibri"/>
              </a:rPr>
              <a:t>Terceiro nível</a:t>
            </a:r>
            <a:endParaRPr lang="pt-BR" sz="2000" b="0" strike="noStrike" spc="-1" dirty="0">
              <a:latin typeface="Arial"/>
            </a:endParaRP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 dirty="0">
                <a:solidFill>
                  <a:srgbClr val="000000"/>
                </a:solidFill>
                <a:latin typeface="Calibri"/>
              </a:rPr>
              <a:t>Quarto nível</a:t>
            </a:r>
            <a:endParaRPr lang="pt-BR" sz="1800" b="0" strike="noStrike" spc="-1" dirty="0">
              <a:latin typeface="Arial"/>
            </a:endParaRP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 dirty="0">
                <a:solidFill>
                  <a:srgbClr val="000000"/>
                </a:solidFill>
                <a:latin typeface="Calibri"/>
              </a:rPr>
              <a:t>Quinto nível</a:t>
            </a:r>
            <a:endParaRPr lang="pt-BR" sz="1800" b="0" strike="noStrike" spc="-1" dirty="0">
              <a:latin typeface="Arial"/>
            </a:endParaRPr>
          </a:p>
        </p:txBody>
      </p:sp>
      <p:grpSp>
        <p:nvGrpSpPr>
          <p:cNvPr id="14" name="Agrupar 13">
            <a:extLst>
              <a:ext uri="{FF2B5EF4-FFF2-40B4-BE49-F238E27FC236}">
                <a16:creationId xmlns:a16="http://schemas.microsoft.com/office/drawing/2014/main" id="{E88D0F7C-5146-4517-9440-1FBFF3F5A3AF}"/>
              </a:ext>
            </a:extLst>
          </p:cNvPr>
          <p:cNvGrpSpPr/>
          <p:nvPr userDrawn="1"/>
        </p:nvGrpSpPr>
        <p:grpSpPr>
          <a:xfrm>
            <a:off x="-116470" y="0"/>
            <a:ext cx="644896" cy="289563"/>
            <a:chOff x="-116470" y="0"/>
            <a:chExt cx="644896" cy="289563"/>
          </a:xfrm>
          <a:solidFill>
            <a:srgbClr val="0099CC"/>
          </a:solidFill>
        </p:grpSpPr>
        <p:sp>
          <p:nvSpPr>
            <p:cNvPr id="11" name="Triângulo Retângulo 10">
              <a:extLst>
                <a:ext uri="{FF2B5EF4-FFF2-40B4-BE49-F238E27FC236}">
                  <a16:creationId xmlns:a16="http://schemas.microsoft.com/office/drawing/2014/main" id="{EE1FCE60-1422-4900-92E0-2A6786CC2526}"/>
                </a:ext>
              </a:extLst>
            </p:cNvPr>
            <p:cNvSpPr/>
            <p:nvPr userDrawn="1"/>
          </p:nvSpPr>
          <p:spPr>
            <a:xfrm rot="5400000">
              <a:off x="-5477" y="5479"/>
              <a:ext cx="289563" cy="27860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" name="Trapezoide 12">
              <a:extLst>
                <a:ext uri="{FF2B5EF4-FFF2-40B4-BE49-F238E27FC236}">
                  <a16:creationId xmlns:a16="http://schemas.microsoft.com/office/drawing/2014/main" id="{A44DE74D-DDD1-4D41-B17D-AD60EF289680}"/>
                </a:ext>
              </a:extLst>
            </p:cNvPr>
            <p:cNvSpPr/>
            <p:nvPr userDrawn="1"/>
          </p:nvSpPr>
          <p:spPr>
            <a:xfrm rot="-2700000">
              <a:off x="-116470" y="180373"/>
              <a:ext cx="644896" cy="48829"/>
            </a:xfrm>
            <a:prstGeom prst="trapezoid">
              <a:avLst>
                <a:gd name="adj" fmla="val 99844"/>
              </a:avLst>
            </a:prstGeom>
            <a:solidFill>
              <a:srgbClr val="0041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baseline="0">
          <a:solidFill>
            <a:srgbClr val="004169"/>
          </a:solidFill>
          <a:latin typeface="+mj-lt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9" name="Gráfico 4"/>
          <p:cNvPicPr/>
          <p:nvPr/>
        </p:nvPicPr>
        <p:blipFill>
          <a:blip r:embed="rId14"/>
          <a:stretch/>
        </p:blipFill>
        <p:spPr>
          <a:xfrm>
            <a:off x="-3661560" y="-5217480"/>
            <a:ext cx="17376840" cy="17234280"/>
          </a:xfrm>
          <a:prstGeom prst="rect">
            <a:avLst/>
          </a:prstGeom>
          <a:ln w="12600">
            <a:noFill/>
          </a:ln>
        </p:spPr>
      </p:pic>
      <p:sp>
        <p:nvSpPr>
          <p:cNvPr id="360" name="PlaceHolder 1"/>
          <p:cNvSpPr>
            <a:spLocks noGrp="1"/>
          </p:cNvSpPr>
          <p:nvPr>
            <p:ph type="title"/>
          </p:nvPr>
        </p:nvSpPr>
        <p:spPr>
          <a:xfrm>
            <a:off x="693720" y="378000"/>
            <a:ext cx="3251160" cy="13240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pt-BR" sz="3200" b="1" strike="noStrike" spc="-1">
                <a:solidFill>
                  <a:srgbClr val="224E76"/>
                </a:solidFill>
                <a:latin typeface="Calibri"/>
              </a:rPr>
              <a:t>Clique para editar o título Mestre</a:t>
            </a:r>
            <a:endParaRPr lang="pt-BR" sz="3200" b="0" strike="noStrike" spc="-1">
              <a:latin typeface="Arial"/>
            </a:endParaRPr>
          </a:p>
        </p:txBody>
      </p:sp>
      <p:sp>
        <p:nvSpPr>
          <p:cNvPr id="361" name="PlaceHolder 2"/>
          <p:cNvSpPr>
            <a:spLocks noGrp="1"/>
          </p:cNvSpPr>
          <p:nvPr>
            <p:ph type="title"/>
          </p:nvPr>
        </p:nvSpPr>
        <p:spPr>
          <a:xfrm>
            <a:off x="4286160" y="816120"/>
            <a:ext cx="5102280" cy="4030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62" name="PlaceHolder 3"/>
          <p:cNvSpPr>
            <a:spLocks noGrp="1"/>
          </p:cNvSpPr>
          <p:nvPr>
            <p:ph type="body"/>
          </p:nvPr>
        </p:nvSpPr>
        <p:spPr>
          <a:xfrm>
            <a:off x="693720" y="1701720"/>
            <a:ext cx="3251160" cy="3151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600" b="0" strike="noStrike" spc="-1">
                <a:solidFill>
                  <a:srgbClr val="000000"/>
                </a:solidFill>
                <a:latin typeface="Calibri"/>
              </a:rPr>
              <a:t>Clique para editar os estilos de texto Mestres</a:t>
            </a:r>
            <a:endParaRPr lang="pt-BR" sz="1600" b="0" strike="noStrike" spc="-1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" name="Gráfico 3"/>
          <p:cNvPicPr/>
          <p:nvPr/>
        </p:nvPicPr>
        <p:blipFill>
          <a:blip r:embed="rId14"/>
          <a:stretch/>
        </p:blipFill>
        <p:spPr>
          <a:xfrm>
            <a:off x="-3661560" y="-5217480"/>
            <a:ext cx="17376840" cy="17234280"/>
          </a:xfrm>
          <a:prstGeom prst="rect">
            <a:avLst/>
          </a:prstGeom>
          <a:ln w="12600">
            <a:noFill/>
          </a:ln>
        </p:spPr>
      </p:pic>
      <p:sp>
        <p:nvSpPr>
          <p:cNvPr id="400" name="PlaceHolder 1"/>
          <p:cNvSpPr>
            <a:spLocks noGrp="1"/>
          </p:cNvSpPr>
          <p:nvPr>
            <p:ph type="title"/>
          </p:nvPr>
        </p:nvSpPr>
        <p:spPr>
          <a:xfrm>
            <a:off x="504000" y="72000"/>
            <a:ext cx="9071280" cy="792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224E76"/>
                </a:solidFill>
                <a:latin typeface="Calibri"/>
              </a:rPr>
              <a:t>Clique para editar o título Mestre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401" name="PlaceHolder 2"/>
          <p:cNvSpPr>
            <a:spLocks noGrp="1"/>
          </p:cNvSpPr>
          <p:nvPr>
            <p:ph type="body"/>
          </p:nvPr>
        </p:nvSpPr>
        <p:spPr>
          <a:xfrm>
            <a:off x="504000" y="936000"/>
            <a:ext cx="9072000" cy="4104000"/>
          </a:xfrm>
          <a:prstGeom prst="rect">
            <a:avLst/>
          </a:prstGeom>
        </p:spPr>
        <p:txBody>
          <a:bodyPr vert="eaVert" lIns="0" tIns="0" rIns="0" bIns="0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solidFill>
                  <a:srgbClr val="000000"/>
                </a:solidFill>
                <a:latin typeface="Calibri"/>
              </a:rPr>
              <a:t>Clique para editar os estilos de texto Mestres</a:t>
            </a:r>
            <a:endParaRPr lang="pt-BR" sz="3200" b="0" strike="noStrike" spc="-1">
              <a:latin typeface="Arial"/>
            </a:endParaRP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400" b="0" strike="noStrike" spc="-1">
                <a:solidFill>
                  <a:srgbClr val="000000"/>
                </a:solidFill>
                <a:latin typeface="Calibri"/>
              </a:rPr>
              <a:t>Segundo nível</a:t>
            </a:r>
            <a:endParaRPr lang="pt-BR" sz="2400" b="0" strike="noStrike" spc="-1">
              <a:latin typeface="Arial"/>
            </a:endParaRP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Terceiro nível</a:t>
            </a:r>
            <a:endParaRPr lang="pt-BR" sz="2000" b="0" strike="noStrike" spc="-1">
              <a:latin typeface="Arial"/>
            </a:endParaRP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</a:rPr>
              <a:t>Quarto nível</a:t>
            </a:r>
            <a:endParaRPr lang="pt-BR" sz="1800" b="0" strike="noStrike" spc="-1">
              <a:latin typeface="Arial"/>
            </a:endParaRP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</a:rPr>
              <a:t>Quinto nível</a:t>
            </a:r>
            <a:endParaRPr lang="pt-BR" sz="1800" b="0" strike="noStrike" spc="-1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8" name="Gráfico 3"/>
          <p:cNvPicPr/>
          <p:nvPr/>
        </p:nvPicPr>
        <p:blipFill>
          <a:blip r:embed="rId14"/>
          <a:stretch/>
        </p:blipFill>
        <p:spPr>
          <a:xfrm>
            <a:off x="-3661560" y="-5217480"/>
            <a:ext cx="17376840" cy="17234280"/>
          </a:xfrm>
          <a:prstGeom prst="rect">
            <a:avLst/>
          </a:prstGeom>
          <a:ln w="12600">
            <a:noFill/>
          </a:ln>
        </p:spPr>
      </p:pic>
      <p:sp>
        <p:nvSpPr>
          <p:cNvPr id="439" name="PlaceHolder 1"/>
          <p:cNvSpPr>
            <a:spLocks noGrp="1"/>
          </p:cNvSpPr>
          <p:nvPr>
            <p:ph type="title"/>
          </p:nvPr>
        </p:nvSpPr>
        <p:spPr>
          <a:xfrm>
            <a:off x="7308720" y="71280"/>
            <a:ext cx="2266920" cy="4968720"/>
          </a:xfrm>
          <a:prstGeom prst="rect">
            <a:avLst/>
          </a:prstGeom>
        </p:spPr>
        <p:txBody>
          <a:bodyPr vert="eaVert"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224E76"/>
                </a:solidFill>
                <a:latin typeface="Calibri"/>
              </a:rPr>
              <a:t>Clique para editar o título Mestre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440" name="PlaceHolder 2"/>
          <p:cNvSpPr>
            <a:spLocks noGrp="1"/>
          </p:cNvSpPr>
          <p:nvPr>
            <p:ph type="body"/>
          </p:nvPr>
        </p:nvSpPr>
        <p:spPr>
          <a:xfrm>
            <a:off x="503280" y="71280"/>
            <a:ext cx="6653160" cy="4968720"/>
          </a:xfrm>
          <a:prstGeom prst="rect">
            <a:avLst/>
          </a:prstGeom>
        </p:spPr>
        <p:txBody>
          <a:bodyPr vert="eaVert" lIns="0" tIns="0" rIns="0" bIns="0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solidFill>
                  <a:srgbClr val="000000"/>
                </a:solidFill>
                <a:latin typeface="Calibri"/>
              </a:rPr>
              <a:t>Clique para editar os estilos de texto Mestres</a:t>
            </a:r>
            <a:endParaRPr lang="pt-BR" sz="3200" b="0" strike="noStrike" spc="-1">
              <a:latin typeface="Arial"/>
            </a:endParaRP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400" b="0" strike="noStrike" spc="-1">
                <a:solidFill>
                  <a:srgbClr val="000000"/>
                </a:solidFill>
                <a:latin typeface="Calibri"/>
              </a:rPr>
              <a:t>Segundo nível</a:t>
            </a:r>
            <a:endParaRPr lang="pt-BR" sz="2400" b="0" strike="noStrike" spc="-1">
              <a:latin typeface="Arial"/>
            </a:endParaRP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Terceiro nível</a:t>
            </a:r>
            <a:endParaRPr lang="pt-BR" sz="2000" b="0" strike="noStrike" spc="-1">
              <a:latin typeface="Arial"/>
            </a:endParaRP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</a:rPr>
              <a:t>Quarto nível</a:t>
            </a:r>
            <a:endParaRPr lang="pt-BR" sz="1800" b="0" strike="noStrike" spc="-1">
              <a:latin typeface="Arial"/>
            </a:endParaRP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</a:rPr>
              <a:t>Quinto nível</a:t>
            </a:r>
            <a:endParaRPr lang="pt-BR" sz="1800" b="0" strike="noStrike" spc="-1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tângulo 3"/>
          <p:cNvSpPr/>
          <p:nvPr/>
        </p:nvSpPr>
        <p:spPr>
          <a:xfrm>
            <a:off x="0" y="1080"/>
            <a:ext cx="10079640" cy="5669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4169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       </a:t>
            </a:r>
            <a:endParaRPr lang="pt-BR" sz="1800" b="0" strike="noStrike" spc="-1">
              <a:latin typeface="Arial"/>
            </a:endParaRPr>
          </a:p>
        </p:txBody>
      </p:sp>
      <p:pic>
        <p:nvPicPr>
          <p:cNvPr id="41" name="Imagem 4"/>
          <p:cNvPicPr/>
          <p:nvPr/>
        </p:nvPicPr>
        <p:blipFill>
          <a:blip r:embed="rId14">
            <a:alphaModFix amt="60000"/>
          </a:blip>
          <a:stretch/>
        </p:blipFill>
        <p:spPr>
          <a:xfrm>
            <a:off x="7693920" y="298440"/>
            <a:ext cx="4822200" cy="4939200"/>
          </a:xfrm>
          <a:prstGeom prst="rect">
            <a:avLst/>
          </a:prstGeom>
          <a:ln w="12600">
            <a:noFill/>
          </a:ln>
        </p:spPr>
      </p:pic>
      <p:sp>
        <p:nvSpPr>
          <p:cNvPr id="42" name="Conector reto 5"/>
          <p:cNvSpPr/>
          <p:nvPr/>
        </p:nvSpPr>
        <p:spPr>
          <a:xfrm>
            <a:off x="8561520" y="-180000"/>
            <a:ext cx="360" cy="3060000"/>
          </a:xfrm>
          <a:custGeom>
            <a:avLst/>
            <a:gdLst/>
            <a:ahLst/>
            <a:cxnLst/>
            <a:rect l="l" t="t" r="r" b="b"/>
            <a:pathLst>
              <a:path w="21600" h="91810800">
                <a:moveTo>
                  <a:pt x="0" y="0"/>
                </a:moveTo>
                <a:lnTo>
                  <a:pt x="21600" y="91810800"/>
                </a:lnTo>
              </a:path>
            </a:pathLst>
          </a:custGeom>
          <a:noFill/>
          <a:ln w="38160">
            <a:solidFill>
              <a:srgbClr val="008ECA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3" name="Conector reto 6"/>
          <p:cNvSpPr/>
          <p:nvPr/>
        </p:nvSpPr>
        <p:spPr>
          <a:xfrm flipV="1">
            <a:off x="8561520" y="4860000"/>
            <a:ext cx="360" cy="1080000"/>
          </a:xfrm>
          <a:custGeom>
            <a:avLst/>
            <a:gdLst/>
            <a:ahLst/>
            <a:cxnLst/>
            <a:rect l="l" t="t" r="r" b="b"/>
            <a:pathLst>
              <a:path w="21600" h="32410800">
                <a:moveTo>
                  <a:pt x="0" y="0"/>
                </a:moveTo>
                <a:lnTo>
                  <a:pt x="21600" y="32410800"/>
                </a:lnTo>
              </a:path>
            </a:pathLst>
          </a:custGeom>
          <a:noFill/>
          <a:ln w="38160">
            <a:solidFill>
              <a:srgbClr val="008ECA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4" name="Imagem 7"/>
          <p:cNvPicPr/>
          <p:nvPr/>
        </p:nvPicPr>
        <p:blipFill>
          <a:blip r:embed="rId15"/>
          <a:stretch/>
        </p:blipFill>
        <p:spPr>
          <a:xfrm>
            <a:off x="7827480" y="3158280"/>
            <a:ext cx="1464120" cy="1482120"/>
          </a:xfrm>
          <a:prstGeom prst="rect">
            <a:avLst/>
          </a:prstGeom>
          <a:ln w="12600">
            <a:noFill/>
          </a:ln>
        </p:spPr>
      </p:pic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90000"/>
              </a:lnSpc>
            </a:pPr>
            <a:r>
              <a:rPr lang="pt-BR" sz="4800" b="1" strike="noStrike" spc="-1">
                <a:solidFill>
                  <a:srgbClr val="FFFFFF"/>
                </a:solidFill>
                <a:latin typeface="Calibri"/>
              </a:rPr>
              <a:t>Clique para editar o título Mestre</a:t>
            </a:r>
            <a:endParaRPr lang="pt-BR" sz="4800" b="0" strike="noStrike" spc="-1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1260360" y="4267080"/>
            <a:ext cx="6232680" cy="700920"/>
          </a:xfrm>
          <a:prstGeom prst="rect">
            <a:avLst/>
          </a:prstGeom>
        </p:spPr>
        <p:txBody>
          <a:bodyPr lIns="0" tIns="0" rIns="0" bIns="0">
            <a:normAutofit fontScale="48000"/>
          </a:bodyPr>
          <a:lstStyle/>
          <a:p>
            <a:pPr marL="43200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99CC"/>
                </a:solidFill>
                <a:latin typeface="Calibri"/>
              </a:rPr>
              <a:t>Clique para editar os estilos de texto Mestres</a:t>
            </a:r>
            <a:endParaRPr lang="pt-BR" sz="2000" b="0" strike="noStrike" spc="-1">
              <a:latin typeface="Arial"/>
            </a:endParaRP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600" b="0" strike="noStrike" spc="-1">
                <a:solidFill>
                  <a:srgbClr val="0099CC"/>
                </a:solidFill>
                <a:latin typeface="Calibri"/>
              </a:rPr>
              <a:t>Segundo nível</a:t>
            </a:r>
            <a:endParaRPr lang="pt-BR" sz="1600" b="0" strike="noStrike" spc="-1">
              <a:latin typeface="Arial"/>
            </a:endParaRP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400" b="0" strike="noStrike" spc="-1">
                <a:solidFill>
                  <a:srgbClr val="0099CC"/>
                </a:solidFill>
                <a:latin typeface="Calibri"/>
              </a:rPr>
              <a:t>Terceiro nível</a:t>
            </a:r>
            <a:endParaRPr lang="pt-BR" sz="1400" b="0" strike="noStrike" spc="-1">
              <a:latin typeface="Arial"/>
            </a:endParaRP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200" b="0" strike="noStrike" spc="-1">
                <a:solidFill>
                  <a:srgbClr val="0099CC"/>
                </a:solidFill>
                <a:latin typeface="Calibri"/>
              </a:rPr>
              <a:t>Quarto nível</a:t>
            </a:r>
            <a:endParaRPr lang="pt-BR" sz="1200" b="0" strike="noStrike" spc="-1">
              <a:latin typeface="Arial"/>
            </a:endParaRP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200" b="0" strike="noStrike" spc="-1">
                <a:solidFill>
                  <a:srgbClr val="0099CC"/>
                </a:solidFill>
                <a:latin typeface="Calibri"/>
              </a:rPr>
              <a:t>Quinto nível</a:t>
            </a:r>
            <a:endParaRPr lang="pt-BR" sz="1200" b="0" strike="noStrike" spc="-1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15080" y="237240"/>
            <a:ext cx="9071280" cy="792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pt-BR" sz="4000" b="1" strike="noStrike" spc="-1" dirty="0">
                <a:solidFill>
                  <a:srgbClr val="224E76"/>
                </a:solidFill>
                <a:latin typeface="Calibri"/>
              </a:rPr>
              <a:t>Clique para editar o título Mestre</a:t>
            </a:r>
            <a:endParaRPr lang="pt-BR" sz="4000" b="0" strike="noStrike" spc="-1" dirty="0"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title"/>
          </p:nvPr>
        </p:nvSpPr>
        <p:spPr>
          <a:xfrm>
            <a:off x="415080" y="999360"/>
            <a:ext cx="9072000" cy="4104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algn="ctr">
              <a:lnSpc>
                <a:spcPct val="100000"/>
              </a:lnSpc>
              <a:spcBef>
                <a:spcPts val="1414"/>
              </a:spcBef>
            </a:pPr>
            <a:r>
              <a:rPr lang="pt-BR" sz="2800" b="0" strike="noStrike" spc="-1" dirty="0">
                <a:solidFill>
                  <a:srgbClr val="000000"/>
                </a:solidFill>
                <a:latin typeface="Calibri"/>
              </a:rPr>
              <a:t>Clique para editar os estilos de texto Mestres</a:t>
            </a:r>
            <a:endParaRPr lang="pt-BR" sz="2800" b="0" strike="noStrike" spc="-1" dirty="0">
              <a:latin typeface="Arial"/>
            </a:endParaRP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2400" b="0" strike="noStrike" spc="-1" dirty="0">
                <a:solidFill>
                  <a:srgbClr val="000000"/>
                </a:solidFill>
                <a:latin typeface="Calibri"/>
              </a:rPr>
              <a:t>Segundo nível</a:t>
            </a:r>
            <a:endParaRPr lang="pt-BR" sz="2400" b="0" strike="noStrike" spc="-1" dirty="0">
              <a:latin typeface="Arial"/>
            </a:endParaRP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2000" b="0" strike="noStrike" spc="-1" dirty="0">
                <a:solidFill>
                  <a:srgbClr val="000000"/>
                </a:solidFill>
                <a:latin typeface="Calibri"/>
              </a:rPr>
              <a:t>Terceiro nível</a:t>
            </a:r>
            <a:endParaRPr lang="pt-BR" sz="2000" b="0" strike="noStrike" spc="-1" dirty="0">
              <a:latin typeface="Arial"/>
            </a:endParaRP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>
                <a:solidFill>
                  <a:srgbClr val="000000"/>
                </a:solidFill>
                <a:latin typeface="Calibri"/>
              </a:rPr>
              <a:t>Quarto nível</a:t>
            </a:r>
            <a:endParaRPr lang="pt-BR" sz="1800" b="0" strike="noStrike" spc="-1" dirty="0">
              <a:latin typeface="Arial"/>
            </a:endParaRP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>
                <a:solidFill>
                  <a:srgbClr val="000000"/>
                </a:solidFill>
                <a:latin typeface="Calibri"/>
              </a:rPr>
              <a:t>Quinto nível</a:t>
            </a:r>
            <a:endParaRPr lang="pt-BR" sz="1800" b="0" strike="noStrike" spc="-1" dirty="0">
              <a:latin typeface="Arial"/>
            </a:endParaRP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45843C04-8928-4540-B912-0B6A3434C768}"/>
              </a:ext>
            </a:extLst>
          </p:cNvPr>
          <p:cNvGrpSpPr/>
          <p:nvPr userDrawn="1"/>
        </p:nvGrpSpPr>
        <p:grpSpPr>
          <a:xfrm>
            <a:off x="-116470" y="0"/>
            <a:ext cx="644896" cy="289563"/>
            <a:chOff x="-116470" y="0"/>
            <a:chExt cx="644896" cy="289563"/>
          </a:xfrm>
        </p:grpSpPr>
        <p:sp>
          <p:nvSpPr>
            <p:cNvPr id="9" name="Triângulo Retângulo 8">
              <a:extLst>
                <a:ext uri="{FF2B5EF4-FFF2-40B4-BE49-F238E27FC236}">
                  <a16:creationId xmlns:a16="http://schemas.microsoft.com/office/drawing/2014/main" id="{3B869A18-7138-4753-97FB-34B3042F9DAD}"/>
                </a:ext>
              </a:extLst>
            </p:cNvPr>
            <p:cNvSpPr/>
            <p:nvPr userDrawn="1"/>
          </p:nvSpPr>
          <p:spPr>
            <a:xfrm rot="5400000">
              <a:off x="-5477" y="5479"/>
              <a:ext cx="289563" cy="278606"/>
            </a:xfrm>
            <a:prstGeom prst="rtTriangle">
              <a:avLst/>
            </a:prstGeom>
            <a:solidFill>
              <a:srgbClr val="0041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Trapezoide 9">
              <a:extLst>
                <a:ext uri="{FF2B5EF4-FFF2-40B4-BE49-F238E27FC236}">
                  <a16:creationId xmlns:a16="http://schemas.microsoft.com/office/drawing/2014/main" id="{61521B97-AD9C-4894-8C9F-CC55D9360F0E}"/>
                </a:ext>
              </a:extLst>
            </p:cNvPr>
            <p:cNvSpPr/>
            <p:nvPr userDrawn="1"/>
          </p:nvSpPr>
          <p:spPr>
            <a:xfrm rot="-2700000">
              <a:off x="-116470" y="180373"/>
              <a:ext cx="644896" cy="48829"/>
            </a:xfrm>
            <a:prstGeom prst="trapezoid">
              <a:avLst>
                <a:gd name="adj" fmla="val 99844"/>
              </a:avLst>
            </a:prstGeom>
            <a:solidFill>
              <a:srgbClr val="0099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4169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2384B954-7F80-4561-A659-FA5BAB3C2450}"/>
              </a:ext>
            </a:extLst>
          </p:cNvPr>
          <p:cNvSpPr/>
          <p:nvPr userDrawn="1"/>
        </p:nvSpPr>
        <p:spPr>
          <a:xfrm>
            <a:off x="0" y="-119568"/>
            <a:ext cx="10180818" cy="579011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1453739" y="943014"/>
            <a:ext cx="3975956" cy="2225487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1" strike="noStrike" spc="-1" dirty="0">
                <a:solidFill>
                  <a:srgbClr val="898989"/>
                </a:solidFill>
                <a:latin typeface="Calibri"/>
              </a:rPr>
              <a:t>Clique para editar os estilos de texto Mestres</a:t>
            </a:r>
            <a:endParaRPr lang="pt-BR" sz="2400" b="0" strike="noStrike" spc="-1" dirty="0">
              <a:latin typeface="Arial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959CF94-1B46-4DB3-8052-156B4751D4FF}"/>
              </a:ext>
            </a:extLst>
          </p:cNvPr>
          <p:cNvSpPr txBox="1"/>
          <p:nvPr userDrawn="1"/>
        </p:nvSpPr>
        <p:spPr>
          <a:xfrm>
            <a:off x="768927" y="415637"/>
            <a:ext cx="100445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500" dirty="0">
                <a:solidFill>
                  <a:srgbClr val="0099CC"/>
                </a:solidFill>
              </a:rPr>
              <a:t>/</a:t>
            </a:r>
          </a:p>
        </p:txBody>
      </p:sp>
      <p:pic>
        <p:nvPicPr>
          <p:cNvPr id="10" name="Imagem 4">
            <a:extLst>
              <a:ext uri="{FF2B5EF4-FFF2-40B4-BE49-F238E27FC236}">
                <a16:creationId xmlns:a16="http://schemas.microsoft.com/office/drawing/2014/main" id="{4992AB66-41AE-49E3-AF64-CB965BAC2449}"/>
              </a:ext>
            </a:extLst>
          </p:cNvPr>
          <p:cNvPicPr/>
          <p:nvPr userDrawn="1"/>
        </p:nvPicPr>
        <p:blipFill>
          <a:blip r:embed="rId14">
            <a:alphaModFix amt="60000"/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aturation sat="0"/>
                    </a14:imgEffect>
                  </a14:imgLayer>
                </a14:imgProps>
              </a:ext>
            </a:extLst>
          </a:blip>
          <a:stretch/>
        </p:blipFill>
        <p:spPr>
          <a:xfrm>
            <a:off x="7693920" y="298440"/>
            <a:ext cx="4822200" cy="4939200"/>
          </a:xfrm>
          <a:prstGeom prst="rect">
            <a:avLst/>
          </a:prstGeom>
          <a:ln w="1260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rgbClr val="0099CC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10800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44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504000" y="72000"/>
            <a:ext cx="9071280" cy="792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224E76"/>
                </a:solidFill>
                <a:latin typeface="Calibri"/>
              </a:rPr>
              <a:t>Clique para editar o título Mestre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title"/>
          </p:nvPr>
        </p:nvSpPr>
        <p:spPr>
          <a:xfrm>
            <a:off x="503280" y="936720"/>
            <a:ext cx="4459320" cy="410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algn="ctr">
              <a:lnSpc>
                <a:spcPct val="100000"/>
              </a:lnSpc>
              <a:spcBef>
                <a:spcPts val="1414"/>
              </a:spcBef>
            </a:pPr>
            <a:r>
              <a:rPr lang="pt-BR" sz="3200" b="0" strike="noStrike" spc="-1">
                <a:solidFill>
                  <a:srgbClr val="000000"/>
                </a:solidFill>
                <a:latin typeface="Calibri"/>
              </a:rPr>
              <a:t>Clique para editar os estilos de texto Mestres</a:t>
            </a:r>
            <a:endParaRPr lang="pt-BR" sz="3200" b="0" strike="noStrike" spc="-1">
              <a:latin typeface="Arial"/>
            </a:endParaRP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2400" b="0" strike="noStrike" spc="-1">
                <a:solidFill>
                  <a:srgbClr val="000000"/>
                </a:solidFill>
                <a:latin typeface="Calibri"/>
              </a:rPr>
              <a:t>Segundo nível</a:t>
            </a:r>
            <a:endParaRPr lang="pt-BR" sz="2400" b="0" strike="noStrike" spc="-1">
              <a:latin typeface="Arial"/>
            </a:endParaRP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Terceiro nível</a:t>
            </a:r>
            <a:endParaRPr lang="pt-BR" sz="2000" b="0" strike="noStrike" spc="-1">
              <a:latin typeface="Arial"/>
            </a:endParaRP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</a:rPr>
              <a:t>Quarto nível</a:t>
            </a:r>
            <a:endParaRPr lang="pt-BR" sz="1800" b="0" strike="noStrike" spc="-1">
              <a:latin typeface="Arial"/>
            </a:endParaRP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</a:rPr>
              <a:t>Quinto nível</a:t>
            </a:r>
            <a:endParaRPr lang="pt-BR" sz="1800" b="0" strike="noStrike" spc="-1"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title"/>
          </p:nvPr>
        </p:nvSpPr>
        <p:spPr>
          <a:xfrm>
            <a:off x="5114880" y="936720"/>
            <a:ext cx="4460760" cy="410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algn="ctr">
              <a:lnSpc>
                <a:spcPct val="100000"/>
              </a:lnSpc>
              <a:spcBef>
                <a:spcPts val="1414"/>
              </a:spcBef>
            </a:pPr>
            <a:r>
              <a:rPr lang="pt-BR" sz="3200" b="0" strike="noStrike" spc="-1">
                <a:solidFill>
                  <a:srgbClr val="000000"/>
                </a:solidFill>
                <a:latin typeface="Calibri"/>
              </a:rPr>
              <a:t>Clique para editar os estilos de texto Mestres</a:t>
            </a:r>
            <a:endParaRPr lang="pt-BR" sz="3200" b="0" strike="noStrike" spc="-1">
              <a:latin typeface="Arial"/>
            </a:endParaRP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2400" b="0" strike="noStrike" spc="-1">
                <a:solidFill>
                  <a:srgbClr val="000000"/>
                </a:solidFill>
                <a:latin typeface="Calibri"/>
              </a:rPr>
              <a:t>Segundo nível</a:t>
            </a:r>
            <a:endParaRPr lang="pt-BR" sz="2400" b="0" strike="noStrike" spc="-1">
              <a:latin typeface="Arial"/>
            </a:endParaRP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Terceiro nível</a:t>
            </a:r>
            <a:endParaRPr lang="pt-BR" sz="2000" b="0" strike="noStrike" spc="-1">
              <a:latin typeface="Arial"/>
            </a:endParaRP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</a:rPr>
              <a:t>Quarto nível</a:t>
            </a:r>
            <a:endParaRPr lang="pt-BR" sz="1800" b="0" strike="noStrike" spc="-1">
              <a:latin typeface="Arial"/>
            </a:endParaRP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</a:rPr>
              <a:t>Quinto nível</a:t>
            </a:r>
            <a:endParaRPr lang="pt-BR" sz="1800" b="0" strike="noStrike" spc="-1">
              <a:latin typeface="Arial"/>
            </a:endParaRPr>
          </a:p>
        </p:txBody>
      </p:sp>
      <p:grpSp>
        <p:nvGrpSpPr>
          <p:cNvPr id="6" name="Agrupar 5">
            <a:extLst>
              <a:ext uri="{FF2B5EF4-FFF2-40B4-BE49-F238E27FC236}">
                <a16:creationId xmlns:a16="http://schemas.microsoft.com/office/drawing/2014/main" id="{1744805E-D8AC-46E8-A837-24C8C527C80E}"/>
              </a:ext>
            </a:extLst>
          </p:cNvPr>
          <p:cNvGrpSpPr/>
          <p:nvPr userDrawn="1"/>
        </p:nvGrpSpPr>
        <p:grpSpPr>
          <a:xfrm>
            <a:off x="-116470" y="0"/>
            <a:ext cx="644896" cy="289563"/>
            <a:chOff x="-116470" y="0"/>
            <a:chExt cx="644896" cy="289563"/>
          </a:xfrm>
        </p:grpSpPr>
        <p:sp>
          <p:nvSpPr>
            <p:cNvPr id="7" name="Triângulo Retângulo 6">
              <a:extLst>
                <a:ext uri="{FF2B5EF4-FFF2-40B4-BE49-F238E27FC236}">
                  <a16:creationId xmlns:a16="http://schemas.microsoft.com/office/drawing/2014/main" id="{B89DC1EC-FC85-437D-9546-E7E679925F8A}"/>
                </a:ext>
              </a:extLst>
            </p:cNvPr>
            <p:cNvSpPr/>
            <p:nvPr userDrawn="1"/>
          </p:nvSpPr>
          <p:spPr>
            <a:xfrm rot="5400000">
              <a:off x="-5477" y="5479"/>
              <a:ext cx="289563" cy="278606"/>
            </a:xfrm>
            <a:prstGeom prst="rtTriangle">
              <a:avLst/>
            </a:prstGeom>
            <a:solidFill>
              <a:srgbClr val="0041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Trapezoide 7">
              <a:extLst>
                <a:ext uri="{FF2B5EF4-FFF2-40B4-BE49-F238E27FC236}">
                  <a16:creationId xmlns:a16="http://schemas.microsoft.com/office/drawing/2014/main" id="{03531785-BF98-4213-A93E-D98096927328}"/>
                </a:ext>
              </a:extLst>
            </p:cNvPr>
            <p:cNvSpPr/>
            <p:nvPr userDrawn="1"/>
          </p:nvSpPr>
          <p:spPr>
            <a:xfrm rot="-2700000">
              <a:off x="-116470" y="180373"/>
              <a:ext cx="644896" cy="48829"/>
            </a:xfrm>
            <a:prstGeom prst="trapezoid">
              <a:avLst>
                <a:gd name="adj" fmla="val 99844"/>
              </a:avLst>
            </a:prstGeom>
            <a:solidFill>
              <a:srgbClr val="0099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693720" y="301680"/>
            <a:ext cx="8694720" cy="109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224E76"/>
                </a:solidFill>
                <a:latin typeface="Calibri"/>
              </a:rPr>
              <a:t>Clique para editar o título Mestre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 type="body"/>
          </p:nvPr>
        </p:nvSpPr>
        <p:spPr>
          <a:xfrm>
            <a:off x="693720" y="1390680"/>
            <a:ext cx="4265640" cy="681120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1" strike="noStrike" spc="-1">
                <a:solidFill>
                  <a:srgbClr val="000000"/>
                </a:solidFill>
                <a:latin typeface="Calibri"/>
              </a:rPr>
              <a:t>Clique para editar os estilos de texto Mestres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205" name="PlaceHolder 3"/>
          <p:cNvSpPr>
            <a:spLocks noGrp="1"/>
          </p:cNvSpPr>
          <p:nvPr>
            <p:ph type="title"/>
          </p:nvPr>
        </p:nvSpPr>
        <p:spPr>
          <a:xfrm>
            <a:off x="693720" y="2071800"/>
            <a:ext cx="4265640" cy="3046320"/>
          </a:xfrm>
          <a:prstGeom prst="rect">
            <a:avLst/>
          </a:prstGeom>
        </p:spPr>
        <p:txBody>
          <a:bodyPr lIns="0" tIns="0" rIns="0" bIns="0">
            <a:normAutofit fontScale="75000"/>
          </a:bodyPr>
          <a:lstStyle/>
          <a:p>
            <a:pPr algn="ctr">
              <a:lnSpc>
                <a:spcPct val="100000"/>
              </a:lnSpc>
              <a:spcBef>
                <a:spcPts val="1414"/>
              </a:spcBef>
            </a:pPr>
            <a:r>
              <a:rPr lang="pt-BR" sz="3200" b="0" strike="noStrike" spc="-1">
                <a:solidFill>
                  <a:srgbClr val="000000"/>
                </a:solidFill>
                <a:latin typeface="Calibri"/>
              </a:rPr>
              <a:t>Clique para editar os estilos de texto Mestres</a:t>
            </a:r>
            <a:endParaRPr lang="pt-BR" sz="3200" b="0" strike="noStrike" spc="-1">
              <a:latin typeface="Arial"/>
            </a:endParaRP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2400" b="0" strike="noStrike" spc="-1">
                <a:solidFill>
                  <a:srgbClr val="000000"/>
                </a:solidFill>
                <a:latin typeface="Calibri"/>
              </a:rPr>
              <a:t>Segundo nível</a:t>
            </a:r>
            <a:endParaRPr lang="pt-BR" sz="2400" b="0" strike="noStrike" spc="-1">
              <a:latin typeface="Arial"/>
            </a:endParaRP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Terceiro nível</a:t>
            </a:r>
            <a:endParaRPr lang="pt-BR" sz="2000" b="0" strike="noStrike" spc="-1">
              <a:latin typeface="Arial"/>
            </a:endParaRP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</a:rPr>
              <a:t>Quarto nível</a:t>
            </a:r>
            <a:endParaRPr lang="pt-BR" sz="1800" b="0" strike="noStrike" spc="-1">
              <a:latin typeface="Arial"/>
            </a:endParaRP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</a:rPr>
              <a:t>Quinto nível</a:t>
            </a:r>
            <a:endParaRPr lang="pt-BR" sz="1800" b="0" strike="noStrike" spc="-1">
              <a:latin typeface="Arial"/>
            </a:endParaRPr>
          </a:p>
        </p:txBody>
      </p:sp>
      <p:sp>
        <p:nvSpPr>
          <p:cNvPr id="206" name="PlaceHolder 4"/>
          <p:cNvSpPr>
            <a:spLocks noGrp="1"/>
          </p:cNvSpPr>
          <p:nvPr>
            <p:ph type="body"/>
          </p:nvPr>
        </p:nvSpPr>
        <p:spPr>
          <a:xfrm>
            <a:off x="5103720" y="1390680"/>
            <a:ext cx="4284720" cy="681120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/>
          <a:p>
            <a:pPr>
              <a:lnSpc>
                <a:spcPct val="100000"/>
              </a:lnSpc>
              <a:spcBef>
                <a:spcPts val="1414"/>
              </a:spcBef>
            </a:pPr>
            <a:r>
              <a:rPr lang="pt-BR" sz="2400" b="1" strike="noStrike" spc="-1">
                <a:solidFill>
                  <a:srgbClr val="000000"/>
                </a:solidFill>
                <a:latin typeface="Calibri"/>
              </a:rPr>
              <a:t>Clique para editar os estilos de texto Mestres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207" name="PlaceHolder 5"/>
          <p:cNvSpPr>
            <a:spLocks noGrp="1"/>
          </p:cNvSpPr>
          <p:nvPr>
            <p:ph type="title"/>
          </p:nvPr>
        </p:nvSpPr>
        <p:spPr>
          <a:xfrm>
            <a:off x="5103720" y="2071800"/>
            <a:ext cx="4284720" cy="3046320"/>
          </a:xfrm>
          <a:prstGeom prst="rect">
            <a:avLst/>
          </a:prstGeom>
        </p:spPr>
        <p:txBody>
          <a:bodyPr lIns="0" tIns="0" rIns="0" bIns="0">
            <a:normAutofit fontScale="91000"/>
          </a:bodyPr>
          <a:lstStyle/>
          <a:p>
            <a:pPr algn="ctr">
              <a:lnSpc>
                <a:spcPct val="100000"/>
              </a:lnSpc>
              <a:spcBef>
                <a:spcPts val="1414"/>
              </a:spcBef>
            </a:pPr>
            <a:r>
              <a:rPr lang="pt-BR" sz="3200" b="0" strike="noStrike" spc="-1">
                <a:solidFill>
                  <a:srgbClr val="000000"/>
                </a:solidFill>
                <a:latin typeface="Calibri"/>
              </a:rPr>
              <a:t>Clique para editar os estilos de texto Mestres</a:t>
            </a:r>
            <a:endParaRPr lang="pt-BR" sz="3200" b="0" strike="noStrike" spc="-1">
              <a:latin typeface="Arial"/>
            </a:endParaRP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2400" b="0" strike="noStrike" spc="-1">
                <a:solidFill>
                  <a:srgbClr val="000000"/>
                </a:solidFill>
                <a:latin typeface="Calibri"/>
              </a:rPr>
              <a:t>Segundo nível</a:t>
            </a:r>
            <a:endParaRPr lang="pt-BR" sz="2400" b="0" strike="noStrike" spc="-1">
              <a:latin typeface="Arial"/>
            </a:endParaRP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Terceiro nível</a:t>
            </a:r>
            <a:endParaRPr lang="pt-BR" sz="2000" b="0" strike="noStrike" spc="-1">
              <a:latin typeface="Arial"/>
            </a:endParaRP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</a:rPr>
              <a:t>Quarto nível</a:t>
            </a:r>
            <a:endParaRPr lang="pt-BR" sz="1800" b="0" strike="noStrike" spc="-1">
              <a:latin typeface="Arial"/>
            </a:endParaRP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</a:rPr>
              <a:t>Quinto nível</a:t>
            </a:r>
            <a:endParaRPr lang="pt-BR" sz="1800" b="0" strike="noStrike" spc="-1">
              <a:latin typeface="Arial"/>
            </a:endParaRP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9E6916BF-8EAA-444A-940E-592CA5A486F2}"/>
              </a:ext>
            </a:extLst>
          </p:cNvPr>
          <p:cNvGrpSpPr/>
          <p:nvPr userDrawn="1"/>
        </p:nvGrpSpPr>
        <p:grpSpPr>
          <a:xfrm>
            <a:off x="-116470" y="0"/>
            <a:ext cx="644896" cy="289563"/>
            <a:chOff x="-116470" y="0"/>
            <a:chExt cx="644896" cy="289563"/>
          </a:xfrm>
        </p:grpSpPr>
        <p:sp>
          <p:nvSpPr>
            <p:cNvPr id="9" name="Triângulo Retângulo 8">
              <a:extLst>
                <a:ext uri="{FF2B5EF4-FFF2-40B4-BE49-F238E27FC236}">
                  <a16:creationId xmlns:a16="http://schemas.microsoft.com/office/drawing/2014/main" id="{740D2193-8431-42B5-B67D-FC11EB6AE981}"/>
                </a:ext>
              </a:extLst>
            </p:cNvPr>
            <p:cNvSpPr/>
            <p:nvPr userDrawn="1"/>
          </p:nvSpPr>
          <p:spPr>
            <a:xfrm rot="5400000">
              <a:off x="-5477" y="5479"/>
              <a:ext cx="289563" cy="278606"/>
            </a:xfrm>
            <a:prstGeom prst="rtTriangle">
              <a:avLst/>
            </a:prstGeom>
            <a:solidFill>
              <a:srgbClr val="0041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Trapezoide 9">
              <a:extLst>
                <a:ext uri="{FF2B5EF4-FFF2-40B4-BE49-F238E27FC236}">
                  <a16:creationId xmlns:a16="http://schemas.microsoft.com/office/drawing/2014/main" id="{8616E2E2-BB3A-41D7-BEF2-CC9BEEE66E1F}"/>
                </a:ext>
              </a:extLst>
            </p:cNvPr>
            <p:cNvSpPr/>
            <p:nvPr userDrawn="1"/>
          </p:nvSpPr>
          <p:spPr>
            <a:xfrm rot="-2700000">
              <a:off x="-116470" y="180373"/>
              <a:ext cx="644896" cy="48829"/>
            </a:xfrm>
            <a:prstGeom prst="trapezoid">
              <a:avLst>
                <a:gd name="adj" fmla="val 99844"/>
              </a:avLst>
            </a:prstGeom>
            <a:solidFill>
              <a:srgbClr val="0099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laceHolder 1"/>
          <p:cNvSpPr>
            <a:spLocks noGrp="1"/>
          </p:cNvSpPr>
          <p:nvPr>
            <p:ph type="title"/>
          </p:nvPr>
        </p:nvSpPr>
        <p:spPr>
          <a:xfrm>
            <a:off x="504000" y="72000"/>
            <a:ext cx="9071280" cy="792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224E76"/>
                </a:solidFill>
                <a:latin typeface="Calibri"/>
              </a:rPr>
              <a:t>Clique para editar o título Mestre</a:t>
            </a:r>
            <a:endParaRPr lang="pt-BR" sz="2400" b="0" strike="noStrike" spc="-1">
              <a:latin typeface="Arial"/>
            </a:endParaRP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FF10D597-9ED9-44B0-80EB-57FD5BBEDEA2}"/>
              </a:ext>
            </a:extLst>
          </p:cNvPr>
          <p:cNvGrpSpPr/>
          <p:nvPr userDrawn="1"/>
        </p:nvGrpSpPr>
        <p:grpSpPr>
          <a:xfrm>
            <a:off x="-116470" y="0"/>
            <a:ext cx="644896" cy="289563"/>
            <a:chOff x="-116470" y="0"/>
            <a:chExt cx="644896" cy="289563"/>
          </a:xfrm>
        </p:grpSpPr>
        <p:sp>
          <p:nvSpPr>
            <p:cNvPr id="5" name="Triângulo Retângulo 4">
              <a:extLst>
                <a:ext uri="{FF2B5EF4-FFF2-40B4-BE49-F238E27FC236}">
                  <a16:creationId xmlns:a16="http://schemas.microsoft.com/office/drawing/2014/main" id="{83F25AF6-778F-48E9-86F3-295E461DDA67}"/>
                </a:ext>
              </a:extLst>
            </p:cNvPr>
            <p:cNvSpPr/>
            <p:nvPr userDrawn="1"/>
          </p:nvSpPr>
          <p:spPr>
            <a:xfrm rot="5400000">
              <a:off x="-5477" y="5479"/>
              <a:ext cx="289563" cy="278606"/>
            </a:xfrm>
            <a:prstGeom prst="rtTriangle">
              <a:avLst/>
            </a:prstGeom>
            <a:solidFill>
              <a:srgbClr val="0041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" name="Trapezoide 5">
              <a:extLst>
                <a:ext uri="{FF2B5EF4-FFF2-40B4-BE49-F238E27FC236}">
                  <a16:creationId xmlns:a16="http://schemas.microsoft.com/office/drawing/2014/main" id="{8A110581-DE45-4388-8EE8-BEC7BA2E87BD}"/>
                </a:ext>
              </a:extLst>
            </p:cNvPr>
            <p:cNvSpPr/>
            <p:nvPr userDrawn="1"/>
          </p:nvSpPr>
          <p:spPr>
            <a:xfrm rot="-2700000">
              <a:off x="-116470" y="180373"/>
              <a:ext cx="644896" cy="48829"/>
            </a:xfrm>
            <a:prstGeom prst="trapezoid">
              <a:avLst>
                <a:gd name="adj" fmla="val 99844"/>
              </a:avLst>
            </a:prstGeom>
            <a:solidFill>
              <a:srgbClr val="0099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2" name="Gráfico 1"/>
          <p:cNvPicPr/>
          <p:nvPr/>
        </p:nvPicPr>
        <p:blipFill>
          <a:blip r:embed="rId14"/>
          <a:stretch/>
        </p:blipFill>
        <p:spPr>
          <a:xfrm>
            <a:off x="-3661560" y="-5217480"/>
            <a:ext cx="17376840" cy="17234280"/>
          </a:xfrm>
          <a:prstGeom prst="rect">
            <a:avLst/>
          </a:prstGeom>
          <a:ln w="1260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9" name="Gráfico 4"/>
          <p:cNvPicPr/>
          <p:nvPr/>
        </p:nvPicPr>
        <p:blipFill>
          <a:blip r:embed="rId14"/>
          <a:stretch/>
        </p:blipFill>
        <p:spPr>
          <a:xfrm>
            <a:off x="-3661560" y="-5217480"/>
            <a:ext cx="17376840" cy="17234280"/>
          </a:xfrm>
          <a:prstGeom prst="rect">
            <a:avLst/>
          </a:prstGeom>
          <a:ln w="12600">
            <a:noFill/>
          </a:ln>
        </p:spPr>
      </p:pic>
      <p:sp>
        <p:nvSpPr>
          <p:cNvPr id="320" name="PlaceHolder 1"/>
          <p:cNvSpPr>
            <a:spLocks noGrp="1"/>
          </p:cNvSpPr>
          <p:nvPr>
            <p:ph type="title"/>
          </p:nvPr>
        </p:nvSpPr>
        <p:spPr>
          <a:xfrm>
            <a:off x="693720" y="378000"/>
            <a:ext cx="3251160" cy="13240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pt-BR" sz="3200" b="1" strike="noStrike" spc="-1">
                <a:solidFill>
                  <a:srgbClr val="224E76"/>
                </a:solidFill>
                <a:latin typeface="Calibri"/>
              </a:rPr>
              <a:t>Clique para editar o título Mestre</a:t>
            </a:r>
            <a:endParaRPr lang="pt-BR" sz="3200" b="0" strike="noStrike" spc="-1">
              <a:latin typeface="Arial"/>
            </a:endParaRPr>
          </a:p>
        </p:txBody>
      </p:sp>
      <p:sp>
        <p:nvSpPr>
          <p:cNvPr id="321" name="PlaceHolder 2"/>
          <p:cNvSpPr>
            <a:spLocks noGrp="1"/>
          </p:cNvSpPr>
          <p:nvPr>
            <p:ph type="title"/>
          </p:nvPr>
        </p:nvSpPr>
        <p:spPr>
          <a:xfrm>
            <a:off x="4286160" y="816120"/>
            <a:ext cx="5102280" cy="4030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algn="ctr">
              <a:lnSpc>
                <a:spcPct val="100000"/>
              </a:lnSpc>
              <a:spcBef>
                <a:spcPts val="1414"/>
              </a:spcBef>
            </a:pPr>
            <a:r>
              <a:rPr lang="pt-BR" sz="3200" b="0" strike="noStrike" spc="-1">
                <a:solidFill>
                  <a:srgbClr val="000000"/>
                </a:solidFill>
                <a:latin typeface="Calibri"/>
              </a:rPr>
              <a:t>Clique para editar os estilos de texto Mestres</a:t>
            </a:r>
            <a:endParaRPr lang="pt-BR" sz="3200" b="0" strike="noStrike" spc="-1">
              <a:latin typeface="Arial"/>
            </a:endParaRP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2800" b="0" strike="noStrike" spc="-1">
                <a:solidFill>
                  <a:srgbClr val="000000"/>
                </a:solidFill>
                <a:latin typeface="Calibri"/>
              </a:rPr>
              <a:t>Segundo nível</a:t>
            </a:r>
            <a:endParaRPr lang="pt-BR" sz="2800" b="0" strike="noStrike" spc="-1">
              <a:latin typeface="Arial"/>
            </a:endParaRP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2400" b="0" strike="noStrike" spc="-1">
                <a:solidFill>
                  <a:srgbClr val="000000"/>
                </a:solidFill>
                <a:latin typeface="Calibri"/>
              </a:rPr>
              <a:t>Terceiro nível</a:t>
            </a:r>
            <a:endParaRPr lang="pt-BR" sz="2400" b="0" strike="noStrike" spc="-1">
              <a:latin typeface="Arial"/>
            </a:endParaRP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Quarto nível</a:t>
            </a:r>
            <a:endParaRPr lang="pt-BR" sz="2000" b="0" strike="noStrike" spc="-1">
              <a:latin typeface="Arial"/>
            </a:endParaRP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Quinto nível</a:t>
            </a:r>
            <a:endParaRPr lang="pt-BR" sz="2000" b="0" strike="noStrike" spc="-1">
              <a:latin typeface="Arial"/>
            </a:endParaRPr>
          </a:p>
        </p:txBody>
      </p:sp>
      <p:sp>
        <p:nvSpPr>
          <p:cNvPr id="322" name="PlaceHolder 3"/>
          <p:cNvSpPr>
            <a:spLocks noGrp="1"/>
          </p:cNvSpPr>
          <p:nvPr>
            <p:ph type="body"/>
          </p:nvPr>
        </p:nvSpPr>
        <p:spPr>
          <a:xfrm>
            <a:off x="693720" y="1701720"/>
            <a:ext cx="3251160" cy="3151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600" b="0" strike="noStrike" spc="-1">
                <a:solidFill>
                  <a:srgbClr val="000000"/>
                </a:solidFill>
                <a:latin typeface="Calibri"/>
              </a:rPr>
              <a:t>Clique para editar os estilos de texto Mestres</a:t>
            </a:r>
            <a:endParaRPr lang="pt-BR" sz="1600" b="0" strike="noStrike" spc="-1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1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Título 1"/>
          <p:cNvSpPr txBox="1"/>
          <p:nvPr/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 w="12600">
            <a:noFill/>
          </a:ln>
        </p:spPr>
        <p:txBody>
          <a:bodyPr lIns="0" tIns="0" rIns="0" bIns="0">
            <a:noAutofit/>
          </a:bodyPr>
          <a:lstStyle/>
          <a:p>
            <a:pPr>
              <a:lnSpc>
                <a:spcPct val="90000"/>
              </a:lnSpc>
            </a:pPr>
            <a:r>
              <a:rPr lang="pt-BR" sz="4800" b="1" strike="noStrike" spc="-1" dirty="0">
                <a:solidFill>
                  <a:srgbClr val="FFFFFF"/>
                </a:solidFill>
                <a:latin typeface="Calibri"/>
              </a:rPr>
              <a:t>Título da </a:t>
            </a:r>
            <a:br>
              <a:rPr dirty="0"/>
            </a:br>
            <a:r>
              <a:rPr lang="pt-BR" sz="4800" b="1" strike="noStrike" spc="-1" dirty="0">
                <a:solidFill>
                  <a:srgbClr val="FFFFFF"/>
                </a:solidFill>
                <a:latin typeface="Calibri"/>
              </a:rPr>
              <a:t>apresentação</a:t>
            </a:r>
            <a:endParaRPr lang="pt-BR" sz="4800" b="0" strike="noStrike" spc="-1" dirty="0">
              <a:latin typeface="Arial"/>
            </a:endParaRPr>
          </a:p>
        </p:txBody>
      </p:sp>
      <p:sp>
        <p:nvSpPr>
          <p:cNvPr id="478" name="Subtítulo 2"/>
          <p:cNvSpPr txBox="1"/>
          <p:nvPr/>
        </p:nvSpPr>
        <p:spPr>
          <a:xfrm>
            <a:off x="1260360" y="2478960"/>
            <a:ext cx="6232680" cy="1170720"/>
          </a:xfrm>
          <a:prstGeom prst="rect">
            <a:avLst/>
          </a:prstGeom>
          <a:noFill/>
          <a:ln w="12600">
            <a:noFill/>
          </a:ln>
        </p:spPr>
        <p:txBody>
          <a:bodyPr lIns="0" tIns="0" rIns="0" bIns="0">
            <a:normAutofit/>
          </a:bodyPr>
          <a:lstStyle/>
          <a:p>
            <a:pPr>
              <a:lnSpc>
                <a:spcPct val="100000"/>
              </a:lnSpc>
              <a:spcBef>
                <a:spcPts val="1414"/>
              </a:spcBef>
            </a:pPr>
            <a:r>
              <a:rPr lang="pt-BR" sz="2800" b="1" strike="noStrike" spc="-1" dirty="0">
                <a:solidFill>
                  <a:srgbClr val="0099CC"/>
                </a:solidFill>
                <a:latin typeface="Calibri"/>
              </a:rPr>
              <a:t>Subtítulo da apresentação</a:t>
            </a:r>
            <a:endParaRPr lang="pt-BR" sz="28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BCD5129A-DBAE-4F66-B844-D3416368D4AE}"/>
              </a:ext>
            </a:extLst>
          </p:cNvPr>
          <p:cNvSpPr/>
          <p:nvPr/>
        </p:nvSpPr>
        <p:spPr>
          <a:xfrm>
            <a:off x="0" y="-14606"/>
            <a:ext cx="10080625" cy="568515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PlaceHolder 2">
            <a:extLst>
              <a:ext uri="{FF2B5EF4-FFF2-40B4-BE49-F238E27FC236}">
                <a16:creationId xmlns:a16="http://schemas.microsoft.com/office/drawing/2014/main" id="{D072B007-D208-4A9C-8AB2-254562887824}"/>
              </a:ext>
            </a:extLst>
          </p:cNvPr>
          <p:cNvSpPr txBox="1">
            <a:spLocks/>
          </p:cNvSpPr>
          <p:nvPr/>
        </p:nvSpPr>
        <p:spPr>
          <a:xfrm>
            <a:off x="1354679" y="1933996"/>
            <a:ext cx="3975956" cy="2225487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baseline="0">
                <a:solidFill>
                  <a:srgbClr val="004169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marL="43200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spc="-1" dirty="0">
                <a:solidFill>
                  <a:srgbClr val="898989"/>
                </a:solidFill>
                <a:latin typeface="Calibri"/>
              </a:rPr>
              <a:t>Clique para editar os estilos de texto Mestres</a:t>
            </a:r>
            <a:endParaRPr lang="pt-BR" sz="2400" b="0" spc="-1" dirty="0">
              <a:latin typeface="Arial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8181B16-9EBE-4391-AB22-C6670B05023A}"/>
              </a:ext>
            </a:extLst>
          </p:cNvPr>
          <p:cNvSpPr txBox="1"/>
          <p:nvPr/>
        </p:nvSpPr>
        <p:spPr>
          <a:xfrm>
            <a:off x="913707" y="613757"/>
            <a:ext cx="100445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500" dirty="0">
                <a:solidFill>
                  <a:srgbClr val="0099CC"/>
                </a:solidFill>
              </a:rPr>
              <a:t>/</a:t>
            </a:r>
          </a:p>
        </p:txBody>
      </p:sp>
      <p:pic>
        <p:nvPicPr>
          <p:cNvPr id="7" name="Imagem 4">
            <a:extLst>
              <a:ext uri="{FF2B5EF4-FFF2-40B4-BE49-F238E27FC236}">
                <a16:creationId xmlns:a16="http://schemas.microsoft.com/office/drawing/2014/main" id="{FBDBA819-E681-4879-87AD-545E4481AA21}"/>
              </a:ext>
            </a:extLst>
          </p:cNvPr>
          <p:cNvPicPr/>
          <p:nvPr/>
        </p:nvPicPr>
        <p:blipFill>
          <a:blip r:embed="rId2">
            <a:alphaModFix amt="6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tretch/>
        </p:blipFill>
        <p:spPr>
          <a:xfrm>
            <a:off x="7693920" y="298440"/>
            <a:ext cx="4822200" cy="4939200"/>
          </a:xfrm>
          <a:prstGeom prst="rect">
            <a:avLst/>
          </a:prstGeom>
          <a:ln w="12600">
            <a:noFill/>
          </a:ln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8051B01-701D-49ED-B762-ACD3723C4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383" y="1226280"/>
            <a:ext cx="4381901" cy="1281240"/>
          </a:xfrm>
        </p:spPr>
        <p:txBody>
          <a:bodyPr/>
          <a:lstStyle/>
          <a:p>
            <a:r>
              <a:rPr lang="pt-BR" sz="4000" dirty="0">
                <a:solidFill>
                  <a:schemeClr val="bg1"/>
                </a:solidFill>
              </a:rPr>
              <a:t>Abertura de Capítulo</a:t>
            </a:r>
          </a:p>
        </p:txBody>
      </p:sp>
    </p:spTree>
    <p:extLst>
      <p:ext uri="{BB962C8B-B14F-4D97-AF65-F5344CB8AC3E}">
        <p14:creationId xmlns:p14="http://schemas.microsoft.com/office/powerpoint/2010/main" val="3851460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Título 1"/>
          <p:cNvSpPr txBox="1"/>
          <p:nvPr/>
        </p:nvSpPr>
        <p:spPr>
          <a:xfrm>
            <a:off x="415080" y="237240"/>
            <a:ext cx="9071280" cy="792000"/>
          </a:xfrm>
          <a:prstGeom prst="rect">
            <a:avLst/>
          </a:prstGeom>
          <a:noFill/>
          <a:ln w="12600"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pt-BR" sz="4000" b="1" strike="noStrike" spc="-1">
                <a:solidFill>
                  <a:srgbClr val="224E76"/>
                </a:solidFill>
                <a:latin typeface="Calibri"/>
              </a:rPr>
              <a:t>Título do slide</a:t>
            </a:r>
            <a:endParaRPr lang="pt-BR" sz="4000" b="0" strike="noStrike" spc="-1">
              <a:latin typeface="Arial"/>
            </a:endParaRPr>
          </a:p>
        </p:txBody>
      </p:sp>
      <p:sp>
        <p:nvSpPr>
          <p:cNvPr id="480" name="Espaço Reservado para Conteúdo 2"/>
          <p:cNvSpPr txBox="1"/>
          <p:nvPr/>
        </p:nvSpPr>
        <p:spPr>
          <a:xfrm>
            <a:off x="415080" y="999360"/>
            <a:ext cx="9072000" cy="4104000"/>
          </a:xfrm>
          <a:prstGeom prst="rect">
            <a:avLst/>
          </a:prstGeom>
          <a:noFill/>
          <a:ln w="12600">
            <a:noFill/>
          </a:ln>
        </p:spPr>
        <p:txBody>
          <a:bodyPr lIns="0" tIns="0" rIns="0" bIns="0">
            <a:normAutofit/>
          </a:bodyPr>
          <a:lstStyle/>
          <a:p>
            <a:pPr>
              <a:lnSpc>
                <a:spcPct val="100000"/>
              </a:lnSpc>
              <a:spcBef>
                <a:spcPts val="1414"/>
              </a:spcBef>
            </a:pPr>
            <a:r>
              <a:rPr lang="pt-BR" sz="2800" b="0" strike="noStrike" spc="-1">
                <a:solidFill>
                  <a:srgbClr val="000000"/>
                </a:solidFill>
                <a:latin typeface="Calibri"/>
              </a:rPr>
              <a:t>Conteúdo do slide</a:t>
            </a:r>
            <a:endParaRPr lang="pt-BR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1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Título 1"/>
          <p:cNvSpPr txBox="1"/>
          <p:nvPr/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 w="12600">
            <a:noFill/>
          </a:ln>
        </p:spPr>
        <p:txBody>
          <a:bodyPr lIns="0" tIns="0" rIns="0" bIns="0">
            <a:noAutofit/>
          </a:bodyPr>
          <a:lstStyle/>
          <a:p>
            <a:endParaRPr lang="pt-BR" sz="4400" b="1" strike="noStrike" spc="-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82" name="Subtítulo 2"/>
          <p:cNvSpPr txBox="1"/>
          <p:nvPr/>
        </p:nvSpPr>
        <p:spPr>
          <a:xfrm>
            <a:off x="1260360" y="2298600"/>
            <a:ext cx="6232680" cy="1708560"/>
          </a:xfrm>
          <a:prstGeom prst="rect">
            <a:avLst/>
          </a:prstGeom>
          <a:noFill/>
          <a:ln w="12600">
            <a:noFill/>
          </a:ln>
        </p:spPr>
        <p:txBody>
          <a:bodyPr lIns="0" tIns="0" rIns="0" bIns="0">
            <a:norm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  <p:sp>
        <p:nvSpPr>
          <p:cNvPr id="483" name="Espaço Reservado para Texto 3"/>
          <p:cNvSpPr txBox="1"/>
          <p:nvPr/>
        </p:nvSpPr>
        <p:spPr>
          <a:xfrm>
            <a:off x="1260360" y="2298600"/>
            <a:ext cx="6232680" cy="814680"/>
          </a:xfrm>
          <a:prstGeom prst="rect">
            <a:avLst/>
          </a:prstGeom>
          <a:noFill/>
          <a:ln w="12600">
            <a:noFill/>
          </a:ln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Personalizada 1">
      <a:dk1>
        <a:sysClr val="windowText" lastClr="000000"/>
      </a:dk1>
      <a:lt1>
        <a:sysClr val="window" lastClr="FFFFFF"/>
      </a:lt1>
      <a:dk2>
        <a:srgbClr val="004169"/>
      </a:dk2>
      <a:lt2>
        <a:srgbClr val="E7E6E6"/>
      </a:lt2>
      <a:accent1>
        <a:srgbClr val="0099CC"/>
      </a:accent1>
      <a:accent2>
        <a:srgbClr val="757070"/>
      </a:accent2>
      <a:accent3>
        <a:srgbClr val="A5A5A5"/>
      </a:accent3>
      <a:accent4>
        <a:srgbClr val="0563C1"/>
      </a:accent4>
      <a:accent5>
        <a:srgbClr val="5B9BD5"/>
      </a:accent5>
      <a:accent6>
        <a:srgbClr val="4472C4"/>
      </a:accent6>
      <a:hlink>
        <a:srgbClr val="0563C1"/>
      </a:hlink>
      <a:folHlink>
        <a:srgbClr val="954F72"/>
      </a:folHlink>
    </a:clrScheme>
    <a:fontScheme name="Personalizada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</TotalTime>
  <Words>25</Words>
  <Application>Microsoft Office PowerPoint</Application>
  <PresentationFormat>Personalizar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12</vt:i4>
      </vt:variant>
      <vt:variant>
        <vt:lpstr>Títulos de slides</vt:lpstr>
      </vt:variant>
      <vt:variant>
        <vt:i4>4</vt:i4>
      </vt:variant>
    </vt:vector>
  </HeadingPairs>
  <TitlesOfParts>
    <vt:vector size="20" baseType="lpstr">
      <vt:lpstr>Arial</vt:lpstr>
      <vt:lpstr>Calibri</vt:lpstr>
      <vt:lpstr>Symbol</vt:lpstr>
      <vt:lpstr>Wingdings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Apresentação do PowerPoint</vt:lpstr>
      <vt:lpstr>Abertura de Capítulo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slide</dc:title>
  <dc:subject/>
  <dc:creator/>
  <dc:description/>
  <cp:lastModifiedBy>bruno a</cp:lastModifiedBy>
  <cp:revision>12</cp:revision>
  <dcterms:created xsi:type="dcterms:W3CDTF">2021-10-26T17:09:33Z</dcterms:created>
  <dcterms:modified xsi:type="dcterms:W3CDTF">2021-12-31T18:51:14Z</dcterms:modified>
  <dc:language>pt-BR</dc:language>
</cp:coreProperties>
</file>