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602700" cy="43192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Bold" panose="020B0806030504020204" pitchFamily="34" charset="0"/>
      <p:regular r:id="rId7"/>
      <p:bold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6" d="100"/>
          <a:sy n="26" d="100"/>
        </p:scale>
        <p:origin x="3096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600000" cy="43200000"/>
          </a:xfrm>
          <a:custGeom>
            <a:avLst/>
            <a:gdLst/>
            <a:ahLst/>
            <a:cxnLst/>
            <a:rect l="l" t="t" r="r" b="b"/>
            <a:pathLst>
              <a:path w="21600000" h="43200000">
                <a:moveTo>
                  <a:pt x="0" y="0"/>
                </a:moveTo>
                <a:lnTo>
                  <a:pt x="21600000" y="0"/>
                </a:lnTo>
                <a:lnTo>
                  <a:pt x="21600000" y="43200000"/>
                </a:lnTo>
                <a:lnTo>
                  <a:pt x="0" y="432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777" r="-127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36324" y="39709998"/>
            <a:ext cx="6593939" cy="4173414"/>
          </a:xfrm>
          <a:custGeom>
            <a:avLst/>
            <a:gdLst/>
            <a:ahLst/>
            <a:cxnLst/>
            <a:rect l="l" t="t" r="r" b="b"/>
            <a:pathLst>
              <a:path w="6593939" h="4173414">
                <a:moveTo>
                  <a:pt x="0" y="0"/>
                </a:moveTo>
                <a:lnTo>
                  <a:pt x="6593939" y="0"/>
                </a:lnTo>
                <a:lnTo>
                  <a:pt x="6593939" y="4173414"/>
                </a:lnTo>
                <a:lnTo>
                  <a:pt x="0" y="4173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1010" y="2493150"/>
            <a:ext cx="20837980" cy="208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416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UNIVERSIDADE FEDERAL DO ESTADO DO RIO DE JANEIRO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PRÓ-REITORIA DE PÓS-GRADUAÇÃO, PESQUISA E INOVAÇÃO - PROPGPI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DIRETORIA DE INOVAÇÃO TECNOLÓGICA, CULTURAL E SOCIAL - DIT</a:t>
            </a:r>
          </a:p>
        </p:txBody>
      </p:sp>
      <p:sp>
        <p:nvSpPr>
          <p:cNvPr id="5" name="Freeform 5"/>
          <p:cNvSpPr/>
          <p:nvPr/>
        </p:nvSpPr>
        <p:spPr>
          <a:xfrm>
            <a:off x="9225142" y="-36000"/>
            <a:ext cx="3149717" cy="2889865"/>
          </a:xfrm>
          <a:custGeom>
            <a:avLst/>
            <a:gdLst/>
            <a:ahLst/>
            <a:cxnLst/>
            <a:rect l="l" t="t" r="r" b="b"/>
            <a:pathLst>
              <a:path w="3149717" h="2889865">
                <a:moveTo>
                  <a:pt x="0" y="0"/>
                </a:moveTo>
                <a:lnTo>
                  <a:pt x="3149716" y="0"/>
                </a:lnTo>
                <a:lnTo>
                  <a:pt x="3149716" y="2889865"/>
                </a:lnTo>
                <a:lnTo>
                  <a:pt x="0" y="2889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7193" y="10223168"/>
            <a:ext cx="21600000" cy="22117528"/>
          </a:xfrm>
          <a:custGeom>
            <a:avLst/>
            <a:gdLst/>
            <a:ahLst/>
            <a:cxnLst/>
            <a:rect l="l" t="t" r="r" b="b"/>
            <a:pathLst>
              <a:path w="21600000" h="22117528">
                <a:moveTo>
                  <a:pt x="0" y="0"/>
                </a:moveTo>
                <a:lnTo>
                  <a:pt x="21600000" y="0"/>
                </a:lnTo>
                <a:lnTo>
                  <a:pt x="21600000" y="22117528"/>
                </a:lnTo>
                <a:lnTo>
                  <a:pt x="0" y="221175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1000"/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731840" y="7860084"/>
            <a:ext cx="1601933" cy="27328254"/>
            <a:chOff x="0" y="0"/>
            <a:chExt cx="421908" cy="71975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1908" cy="7197565"/>
            </a:xfrm>
            <a:custGeom>
              <a:avLst/>
              <a:gdLst/>
              <a:ahLst/>
              <a:cxnLst/>
              <a:rect l="l" t="t" r="r" b="b"/>
              <a:pathLst>
                <a:path w="421908" h="7197565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6986611"/>
                  </a:lnTo>
                  <a:cubicBezTo>
                    <a:pt x="421908" y="7042559"/>
                    <a:pt x="399683" y="7096216"/>
                    <a:pt x="360121" y="7135778"/>
                  </a:cubicBezTo>
                  <a:cubicBezTo>
                    <a:pt x="320560" y="7175339"/>
                    <a:pt x="266903" y="7197565"/>
                    <a:pt x="210954" y="7197565"/>
                  </a:cubicBezTo>
                  <a:lnTo>
                    <a:pt x="210954" y="7197565"/>
                  </a:lnTo>
                  <a:cubicBezTo>
                    <a:pt x="155006" y="7197565"/>
                    <a:pt x="101349" y="7175339"/>
                    <a:pt x="61787" y="7135778"/>
                  </a:cubicBezTo>
                  <a:cubicBezTo>
                    <a:pt x="22225" y="7096216"/>
                    <a:pt x="0" y="7042559"/>
                    <a:pt x="0" y="6986611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16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1908" cy="7245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9771300" y="5805662"/>
            <a:ext cx="2057400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999" b="1" dirty="0">
                <a:solidFill>
                  <a:srgbClr val="004169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0637" y="7394125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Bolsa: 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IT-UNIRIO ou PIBITI/CNPq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(se couber)</a:t>
            </a:r>
            <a:endParaRPr 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Autores: 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Orientador/Coordenador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Área (curso) e centro:</a:t>
            </a:r>
            <a:endParaRPr 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Agência financiadora: UNIRIO(se Houver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62170" y="10944914"/>
            <a:ext cx="19235897" cy="2680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</a:p>
          <a:p>
            <a:pPr fontAlgn="base"/>
            <a:endParaRPr lang="pt-BR" sz="2800" dirty="0" smtClean="0"/>
          </a:p>
          <a:p>
            <a:pPr fontAlgn="base"/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Metodologia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dirty="0" smtClean="0"/>
          </a:p>
          <a:p>
            <a:pPr fontAlgn="base"/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Objetivo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Inovação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Contribuição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para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projeto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Resultado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Discussão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Conclusão</a:t>
            </a:r>
            <a:r>
              <a:rPr lang="pt-BR" sz="2800" b="1" dirty="0"/>
              <a:t> </a:t>
            </a:r>
            <a:endParaRPr lang="pt-BR" sz="28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Referências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</Words>
  <Application>Microsoft Office PowerPoint</Application>
  <PresentationFormat>Personalizar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Bold</vt:lpstr>
      <vt:lpstr>Open Sans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</dc:title>
  <cp:lastModifiedBy>Joyce Soares</cp:lastModifiedBy>
  <cp:revision>2</cp:revision>
  <dcterms:created xsi:type="dcterms:W3CDTF">2006-08-16T00:00:00Z</dcterms:created>
  <dcterms:modified xsi:type="dcterms:W3CDTF">2025-09-01T12:34:10Z</dcterms:modified>
  <dc:identifier>DAGSht2vmgU</dc:identifier>
</cp:coreProperties>
</file>