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62" r:id="rId5"/>
    <p:sldId id="261" r:id="rId6"/>
    <p:sldId id="263" r:id="rId7"/>
    <p:sldId id="264" r:id="rId8"/>
    <p:sldId id="258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A4C6-D2A5-4315-8E17-7A6D465F4403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C3EB-5D09-4E60-AB9D-D93085A764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5789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A4C6-D2A5-4315-8E17-7A6D465F4403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C3EB-5D09-4E60-AB9D-D93085A764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579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A4C6-D2A5-4315-8E17-7A6D465F4403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C3EB-5D09-4E60-AB9D-D93085A764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71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A4C6-D2A5-4315-8E17-7A6D465F4403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C3EB-5D09-4E60-AB9D-D93085A764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148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A4C6-D2A5-4315-8E17-7A6D465F4403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C3EB-5D09-4E60-AB9D-D93085A764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165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A4C6-D2A5-4315-8E17-7A6D465F4403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C3EB-5D09-4E60-AB9D-D93085A764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023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A4C6-D2A5-4315-8E17-7A6D465F4403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C3EB-5D09-4E60-AB9D-D93085A764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48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A4C6-D2A5-4315-8E17-7A6D465F4403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C3EB-5D09-4E60-AB9D-D93085A764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06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A4C6-D2A5-4315-8E17-7A6D465F4403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C3EB-5D09-4E60-AB9D-D93085A764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55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A4C6-D2A5-4315-8E17-7A6D465F4403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C3EB-5D09-4E60-AB9D-D93085A764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61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3A4C6-D2A5-4315-8E17-7A6D465F4403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0C3EB-5D09-4E60-AB9D-D93085A764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579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3A4C6-D2A5-4315-8E17-7A6D465F4403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0C3EB-5D09-4E60-AB9D-D93085A764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02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43608" y="404664"/>
            <a:ext cx="71287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Tutorial </a:t>
            </a:r>
          </a:p>
          <a:p>
            <a:pPr algn="ctr"/>
            <a:endParaRPr lang="pt-BR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Livros Eletrônicos </a:t>
            </a:r>
            <a:r>
              <a:rPr lang="pt-BR" sz="2800" b="1" i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Atheneu</a:t>
            </a:r>
            <a:endParaRPr lang="pt-BR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0" y="6309320"/>
            <a:ext cx="9144000" cy="576064"/>
            <a:chOff x="0" y="6309320"/>
            <a:chExt cx="9144000" cy="576064"/>
          </a:xfrm>
        </p:grpSpPr>
        <p:sp>
          <p:nvSpPr>
            <p:cNvPr id="5" name="Retângulo 4"/>
            <p:cNvSpPr/>
            <p:nvPr/>
          </p:nvSpPr>
          <p:spPr>
            <a:xfrm>
              <a:off x="0" y="6309320"/>
              <a:ext cx="9144000" cy="57606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" name="Imagem 5" descr="unirio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53986" y="6381328"/>
              <a:ext cx="910502" cy="352452"/>
            </a:xfrm>
            <a:prstGeom prst="rect">
              <a:avLst/>
            </a:prstGeom>
          </p:spPr>
        </p:pic>
        <p:pic>
          <p:nvPicPr>
            <p:cNvPr id="7" name="Imagem 6" descr="image_previe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6381328"/>
              <a:ext cx="504056" cy="399680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>
              <a:off x="1835696" y="6372036"/>
              <a:ext cx="5472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Biblioteca Setorial de Enfermagem e Nutrição</a:t>
              </a:r>
            </a:p>
          </p:txBody>
        </p:sp>
      </p:grpSp>
      <p:pic>
        <p:nvPicPr>
          <p:cNvPr id="10" name="Imagem 9" descr="image_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132856"/>
            <a:ext cx="1885950" cy="1495425"/>
          </a:xfrm>
          <a:prstGeom prst="rect">
            <a:avLst/>
          </a:prstGeom>
        </p:spPr>
      </p:pic>
      <p:pic>
        <p:nvPicPr>
          <p:cNvPr id="11" name="Imagem 10" descr="uniri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4160" y="2258289"/>
            <a:ext cx="3307800" cy="1280439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979712" y="4223990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Biblioteca Setorial de Enfermagem e Nutrição</a:t>
            </a:r>
          </a:p>
        </p:txBody>
      </p:sp>
    </p:spTree>
    <p:extLst>
      <p:ext uri="{BB962C8B-B14F-4D97-AF65-F5344CB8AC3E}">
        <p14:creationId xmlns:p14="http://schemas.microsoft.com/office/powerpoint/2010/main" val="4119038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6309320"/>
            <a:ext cx="9144000" cy="576064"/>
            <a:chOff x="0" y="6309320"/>
            <a:chExt cx="9144000" cy="576064"/>
          </a:xfrm>
        </p:grpSpPr>
        <p:sp>
          <p:nvSpPr>
            <p:cNvPr id="7" name="Retângulo 6"/>
            <p:cNvSpPr/>
            <p:nvPr/>
          </p:nvSpPr>
          <p:spPr>
            <a:xfrm>
              <a:off x="0" y="6309320"/>
              <a:ext cx="9144000" cy="57606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8" name="Imagem 7" descr="unirio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53986" y="6381328"/>
              <a:ext cx="910502" cy="352452"/>
            </a:xfrm>
            <a:prstGeom prst="rect">
              <a:avLst/>
            </a:prstGeom>
          </p:spPr>
        </p:pic>
        <p:pic>
          <p:nvPicPr>
            <p:cNvPr id="9" name="Imagem 8" descr="image_previe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6381328"/>
              <a:ext cx="504056" cy="399680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1835696" y="6372036"/>
              <a:ext cx="5472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Biblioteca Setorial de Enfermagem e Nutrição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2193"/>
            <a:ext cx="9144000" cy="658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2555776" y="3284984"/>
            <a:ext cx="158417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 para a direita 2"/>
          <p:cNvSpPr/>
          <p:nvPr/>
        </p:nvSpPr>
        <p:spPr>
          <a:xfrm rot="10197054">
            <a:off x="5015862" y="3327027"/>
            <a:ext cx="504056" cy="2520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 para a direita 3"/>
          <p:cNvSpPr/>
          <p:nvPr/>
        </p:nvSpPr>
        <p:spPr>
          <a:xfrm rot="10800000">
            <a:off x="2771799" y="5157191"/>
            <a:ext cx="576065" cy="1897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977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6309320"/>
            <a:ext cx="9144000" cy="576064"/>
            <a:chOff x="0" y="6309320"/>
            <a:chExt cx="9144000" cy="576064"/>
          </a:xfrm>
        </p:grpSpPr>
        <p:sp>
          <p:nvSpPr>
            <p:cNvPr id="7" name="Retângulo 6"/>
            <p:cNvSpPr/>
            <p:nvPr/>
          </p:nvSpPr>
          <p:spPr>
            <a:xfrm>
              <a:off x="0" y="6309320"/>
              <a:ext cx="9144000" cy="57606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8" name="Imagem 7" descr="unirio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53986" y="6381328"/>
              <a:ext cx="910502" cy="352452"/>
            </a:xfrm>
            <a:prstGeom prst="rect">
              <a:avLst/>
            </a:prstGeom>
          </p:spPr>
        </p:pic>
        <p:pic>
          <p:nvPicPr>
            <p:cNvPr id="9" name="Imagem 8" descr="image_previe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6381328"/>
              <a:ext cx="504056" cy="399680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1835696" y="6372036"/>
              <a:ext cx="5472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Biblioteca Setorial de Enfermagem e Nutrição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791"/>
            <a:ext cx="9144000" cy="640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03848" y="764704"/>
            <a:ext cx="2353061" cy="1169551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solidFill>
                  <a:srgbClr val="FF0000"/>
                </a:solidFill>
              </a:rPr>
              <a:t>Pesquisa Básica: as editoras são Atheneu (concentra livros da área de </a:t>
            </a:r>
            <a:r>
              <a:rPr lang="pt-BR" sz="1400" b="1" i="1" u="sng" dirty="0" smtClean="0">
                <a:solidFill>
                  <a:srgbClr val="FF0000"/>
                </a:solidFill>
              </a:rPr>
              <a:t>saúde</a:t>
            </a:r>
            <a:r>
              <a:rPr lang="pt-BR" sz="1400" b="1" dirty="0" smtClean="0">
                <a:solidFill>
                  <a:srgbClr val="FF0000"/>
                </a:solidFill>
              </a:rPr>
              <a:t>) e Zahar (concentra livros da área de </a:t>
            </a:r>
            <a:r>
              <a:rPr lang="pt-BR" sz="1400" b="1" i="1" u="sng" dirty="0" smtClean="0">
                <a:solidFill>
                  <a:srgbClr val="FF0000"/>
                </a:solidFill>
              </a:rPr>
              <a:t>humanas</a:t>
            </a:r>
            <a:r>
              <a:rPr lang="pt-BR" sz="1400" b="1" dirty="0" smtClean="0">
                <a:solidFill>
                  <a:srgbClr val="FF0000"/>
                </a:solidFill>
              </a:rPr>
              <a:t>).</a:t>
            </a:r>
            <a:endParaRPr lang="pt-B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08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6309320"/>
            <a:ext cx="9144000" cy="576064"/>
            <a:chOff x="0" y="6309320"/>
            <a:chExt cx="9144000" cy="576064"/>
          </a:xfrm>
        </p:grpSpPr>
        <p:sp>
          <p:nvSpPr>
            <p:cNvPr id="7" name="Retângulo 6"/>
            <p:cNvSpPr/>
            <p:nvPr/>
          </p:nvSpPr>
          <p:spPr>
            <a:xfrm>
              <a:off x="0" y="6309320"/>
              <a:ext cx="9144000" cy="57606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8" name="Imagem 7" descr="unirio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53986" y="6381328"/>
              <a:ext cx="910502" cy="352452"/>
            </a:xfrm>
            <a:prstGeom prst="rect">
              <a:avLst/>
            </a:prstGeom>
          </p:spPr>
        </p:pic>
        <p:pic>
          <p:nvPicPr>
            <p:cNvPr id="9" name="Imagem 8" descr="image_previe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6381328"/>
              <a:ext cx="504056" cy="399680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1835696" y="6372036"/>
              <a:ext cx="5472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Biblioteca Setorial de Enfermagem e Nutrição</a:t>
              </a: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872366" cy="3599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786" y="1547534"/>
            <a:ext cx="4232214" cy="3235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lipse 3"/>
          <p:cNvSpPr/>
          <p:nvPr/>
        </p:nvSpPr>
        <p:spPr>
          <a:xfrm>
            <a:off x="2699792" y="836712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6948264" y="3645024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1043608" y="3074000"/>
            <a:ext cx="28803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H="1">
            <a:off x="5580112" y="4221088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5583488" y="220689"/>
            <a:ext cx="2372888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Selecione o Assunto, se desejar, para filtrar mais.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7056276" y="2060848"/>
            <a:ext cx="39604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5" y="5157192"/>
            <a:ext cx="5023898" cy="700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1" y="3933056"/>
            <a:ext cx="4554301" cy="1001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CaixaDeTexto 20"/>
          <p:cNvSpPr txBox="1"/>
          <p:nvPr/>
        </p:nvSpPr>
        <p:spPr>
          <a:xfrm>
            <a:off x="5580112" y="5157192"/>
            <a:ext cx="3168352" cy="73866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solidFill>
                  <a:srgbClr val="FF0000"/>
                </a:solidFill>
              </a:rPr>
              <a:t>Clicando em Ativar Produtos em Amostra, terá acesso </a:t>
            </a:r>
            <a:r>
              <a:rPr lang="pt-BR" sz="1400" b="1" i="1" u="sng" dirty="0" smtClean="0">
                <a:solidFill>
                  <a:srgbClr val="FF0000"/>
                </a:solidFill>
              </a:rPr>
              <a:t>parcial</a:t>
            </a:r>
            <a:r>
              <a:rPr lang="pt-BR" sz="1400" b="1" dirty="0" smtClean="0">
                <a:solidFill>
                  <a:srgbClr val="FF0000"/>
                </a:solidFill>
              </a:rPr>
              <a:t> a muitos outros itens.</a:t>
            </a:r>
            <a:endParaRPr lang="pt-BR" sz="1400" b="1" dirty="0">
              <a:solidFill>
                <a:srgbClr val="FF0000"/>
              </a:solidFill>
            </a:endParaRPr>
          </a:p>
        </p:txBody>
      </p:sp>
      <p:cxnSp>
        <p:nvCxnSpPr>
          <p:cNvPr id="23" name="Conector de seta reta 22"/>
          <p:cNvCxnSpPr/>
          <p:nvPr/>
        </p:nvCxnSpPr>
        <p:spPr>
          <a:xfrm flipH="1" flipV="1">
            <a:off x="4911786" y="4935002"/>
            <a:ext cx="524310" cy="222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flipH="1">
            <a:off x="5173941" y="5157192"/>
            <a:ext cx="262155" cy="2308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/>
          <p:cNvSpPr/>
          <p:nvPr/>
        </p:nvSpPr>
        <p:spPr>
          <a:xfrm>
            <a:off x="179512" y="836712"/>
            <a:ext cx="1008112" cy="307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923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6309320"/>
            <a:ext cx="9144000" cy="576064"/>
            <a:chOff x="0" y="6309320"/>
            <a:chExt cx="9144000" cy="576064"/>
          </a:xfrm>
        </p:grpSpPr>
        <p:sp>
          <p:nvSpPr>
            <p:cNvPr id="7" name="Retângulo 6"/>
            <p:cNvSpPr/>
            <p:nvPr/>
          </p:nvSpPr>
          <p:spPr>
            <a:xfrm>
              <a:off x="0" y="6309320"/>
              <a:ext cx="9144000" cy="57606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8" name="Imagem 7" descr="unirio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53986" y="6381328"/>
              <a:ext cx="910502" cy="352452"/>
            </a:xfrm>
            <a:prstGeom prst="rect">
              <a:avLst/>
            </a:prstGeom>
          </p:spPr>
        </p:pic>
        <p:pic>
          <p:nvPicPr>
            <p:cNvPr id="9" name="Imagem 8" descr="image_previe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6381328"/>
              <a:ext cx="504056" cy="399680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1835696" y="6372036"/>
              <a:ext cx="5472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Biblioteca Setorial de Enfermagem e Nutrição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222"/>
            <a:ext cx="9144000" cy="640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43608" y="2780928"/>
            <a:ext cx="1296144" cy="1872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611560" y="5085184"/>
            <a:ext cx="2016224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solidFill>
                  <a:srgbClr val="FF0000"/>
                </a:solidFill>
              </a:rPr>
              <a:t>Detalhes do documento.</a:t>
            </a:r>
            <a:endParaRPr lang="pt-BR" sz="1400" b="1" dirty="0">
              <a:solidFill>
                <a:srgbClr val="FF0000"/>
              </a:solidFill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1619672" y="4653136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2843808" y="1412776"/>
            <a:ext cx="360040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2843808" y="3717032"/>
            <a:ext cx="18002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solidFill>
                  <a:srgbClr val="FF0000"/>
                </a:solidFill>
              </a:rPr>
              <a:t>Ferramentas: </a:t>
            </a:r>
            <a:r>
              <a:rPr lang="pt-BR" sz="1400" b="1" i="1" dirty="0" smtClean="0">
                <a:solidFill>
                  <a:srgbClr val="FF0000"/>
                </a:solidFill>
              </a:rPr>
              <a:t>Marcar</a:t>
            </a:r>
            <a:r>
              <a:rPr lang="pt-BR" sz="1400" b="1" dirty="0" smtClean="0">
                <a:solidFill>
                  <a:srgbClr val="FF0000"/>
                </a:solidFill>
              </a:rPr>
              <a:t> e </a:t>
            </a:r>
            <a:r>
              <a:rPr lang="pt-BR" sz="1400" b="1" i="1" dirty="0" smtClean="0">
                <a:solidFill>
                  <a:srgbClr val="FF0000"/>
                </a:solidFill>
              </a:rPr>
              <a:t> Anotar</a:t>
            </a:r>
            <a:r>
              <a:rPr lang="pt-BR" sz="1400" b="1" dirty="0" smtClean="0">
                <a:solidFill>
                  <a:srgbClr val="FF0000"/>
                </a:solidFill>
              </a:rPr>
              <a:t>, disponíveis se criar um</a:t>
            </a:r>
            <a:r>
              <a:rPr lang="pt-BR" sz="1400" b="1" i="1" dirty="0" smtClean="0">
                <a:solidFill>
                  <a:srgbClr val="FF0000"/>
                </a:solidFill>
              </a:rPr>
              <a:t> </a:t>
            </a:r>
            <a:r>
              <a:rPr lang="pt-BR" sz="1400" b="1" i="1" dirty="0" err="1" smtClean="0">
                <a:solidFill>
                  <a:srgbClr val="FF0000"/>
                </a:solidFill>
              </a:rPr>
              <a:t>login</a:t>
            </a:r>
            <a:r>
              <a:rPr lang="pt-BR" sz="1400" b="1" i="1" dirty="0" smtClean="0">
                <a:solidFill>
                  <a:srgbClr val="FF0000"/>
                </a:solidFill>
              </a:rPr>
              <a:t> </a:t>
            </a:r>
            <a:r>
              <a:rPr lang="pt-BR" sz="1400" b="1" dirty="0" smtClean="0">
                <a:solidFill>
                  <a:srgbClr val="FF0000"/>
                </a:solidFill>
              </a:rPr>
              <a:t>na base:  </a:t>
            </a:r>
            <a:endParaRPr lang="pt-BR" sz="1400" b="1" dirty="0">
              <a:solidFill>
                <a:srgbClr val="FF0000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04126"/>
            <a:ext cx="2759835" cy="1379918"/>
          </a:xfrm>
          <a:prstGeom prst="rect">
            <a:avLst/>
          </a:prstGeom>
        </p:spPr>
      </p:pic>
      <p:sp>
        <p:nvSpPr>
          <p:cNvPr id="14" name="Seta para a direita 13"/>
          <p:cNvSpPr/>
          <p:nvPr/>
        </p:nvSpPr>
        <p:spPr>
          <a:xfrm>
            <a:off x="4932040" y="4077073"/>
            <a:ext cx="432048" cy="1627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5580112" y="1628800"/>
            <a:ext cx="2232248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solidFill>
                  <a:srgbClr val="FF0000"/>
                </a:solidFill>
              </a:rPr>
              <a:t>Clique para abrir o capítulo.</a:t>
            </a:r>
            <a:endParaRPr lang="pt-BR" sz="1400" b="1" dirty="0">
              <a:solidFill>
                <a:srgbClr val="FF0000"/>
              </a:solidFill>
            </a:endParaRPr>
          </a:p>
        </p:txBody>
      </p:sp>
      <p:cxnSp>
        <p:nvCxnSpPr>
          <p:cNvPr id="17" name="Conector de seta reta 16"/>
          <p:cNvCxnSpPr/>
          <p:nvPr/>
        </p:nvCxnSpPr>
        <p:spPr>
          <a:xfrm flipH="1">
            <a:off x="4716016" y="1782688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496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6309320"/>
            <a:ext cx="9144000" cy="576064"/>
            <a:chOff x="0" y="6309320"/>
            <a:chExt cx="9144000" cy="576064"/>
          </a:xfrm>
        </p:grpSpPr>
        <p:sp>
          <p:nvSpPr>
            <p:cNvPr id="7" name="Retângulo 6"/>
            <p:cNvSpPr/>
            <p:nvPr/>
          </p:nvSpPr>
          <p:spPr>
            <a:xfrm>
              <a:off x="0" y="6309320"/>
              <a:ext cx="9144000" cy="57606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8" name="Imagem 7" descr="unirio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53986" y="6381328"/>
              <a:ext cx="910502" cy="352452"/>
            </a:xfrm>
            <a:prstGeom prst="rect">
              <a:avLst/>
            </a:prstGeom>
          </p:spPr>
        </p:pic>
        <p:pic>
          <p:nvPicPr>
            <p:cNvPr id="9" name="Imagem 8" descr="image_previe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6381328"/>
              <a:ext cx="504056" cy="399680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1835696" y="6372036"/>
              <a:ext cx="5472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Biblioteca Setorial de Enfermagem e Nutrição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1400"/>
            <a:ext cx="914400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115616" y="1196752"/>
            <a:ext cx="93610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79512" y="332656"/>
            <a:ext cx="1872208" cy="73866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solidFill>
                  <a:srgbClr val="FF0000"/>
                </a:solidFill>
              </a:rPr>
              <a:t>Opções de ver em uma ou duas páginas, ou miniaturas.</a:t>
            </a:r>
            <a:endParaRPr lang="pt-BR" sz="1400" b="1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63888" y="1268760"/>
            <a:ext cx="576064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095835" y="779942"/>
            <a:ext cx="151216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400" b="1" i="1" dirty="0" smtClean="0">
                <a:solidFill>
                  <a:srgbClr val="FF0000"/>
                </a:solidFill>
              </a:rPr>
              <a:t>Zoom</a:t>
            </a:r>
            <a:r>
              <a:rPr lang="pt-BR" sz="1400" b="1" dirty="0" smtClean="0">
                <a:solidFill>
                  <a:srgbClr val="FF0000"/>
                </a:solidFill>
              </a:rPr>
              <a:t> e Tela Cheia</a:t>
            </a:r>
            <a:endParaRPr lang="pt-BR" sz="1400" b="1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148064" y="1196752"/>
            <a:ext cx="57606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148064" y="701988"/>
            <a:ext cx="216024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solidFill>
                  <a:srgbClr val="FF0000"/>
                </a:solidFill>
              </a:rPr>
              <a:t>Ferramentas disponíveis se criar um</a:t>
            </a:r>
            <a:r>
              <a:rPr lang="pt-BR" sz="1400" b="1" i="1" dirty="0" smtClean="0">
                <a:solidFill>
                  <a:srgbClr val="FF0000"/>
                </a:solidFill>
              </a:rPr>
              <a:t> </a:t>
            </a:r>
            <a:r>
              <a:rPr lang="pt-BR" sz="1400" b="1" i="1" dirty="0" err="1" smtClean="0">
                <a:solidFill>
                  <a:srgbClr val="FF0000"/>
                </a:solidFill>
              </a:rPr>
              <a:t>login</a:t>
            </a:r>
            <a:r>
              <a:rPr lang="pt-BR" sz="1400" b="1" i="1" dirty="0" smtClean="0">
                <a:solidFill>
                  <a:srgbClr val="FF0000"/>
                </a:solidFill>
              </a:rPr>
              <a:t> </a:t>
            </a:r>
            <a:r>
              <a:rPr lang="pt-BR" sz="1400" b="1" dirty="0" smtClean="0">
                <a:solidFill>
                  <a:srgbClr val="FF0000"/>
                </a:solidFill>
              </a:rPr>
              <a:t>na base.</a:t>
            </a:r>
            <a:endParaRPr lang="pt-B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315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6309320"/>
            <a:ext cx="9144000" cy="576064"/>
            <a:chOff x="0" y="6309320"/>
            <a:chExt cx="9144000" cy="576064"/>
          </a:xfrm>
        </p:grpSpPr>
        <p:sp>
          <p:nvSpPr>
            <p:cNvPr id="7" name="Retângulo 6"/>
            <p:cNvSpPr/>
            <p:nvPr/>
          </p:nvSpPr>
          <p:spPr>
            <a:xfrm>
              <a:off x="0" y="6309320"/>
              <a:ext cx="9144000" cy="57606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8" name="Imagem 7" descr="unirio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53986" y="6381328"/>
              <a:ext cx="910502" cy="352452"/>
            </a:xfrm>
            <a:prstGeom prst="rect">
              <a:avLst/>
            </a:prstGeom>
          </p:spPr>
        </p:pic>
        <p:pic>
          <p:nvPicPr>
            <p:cNvPr id="9" name="Imagem 8" descr="image_previe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6381328"/>
              <a:ext cx="504056" cy="399680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1835696" y="6372036"/>
              <a:ext cx="5472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Biblioteca Setorial de Enfermagem e Nutrição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49" y="-171400"/>
            <a:ext cx="9185649" cy="646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683568" y="476672"/>
            <a:ext cx="208823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38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3356992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BSEN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– Biblioteca Setorial de Enfermagem e Nutrição</a:t>
            </a:r>
          </a:p>
          <a:p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Visite e curta a </a:t>
            </a:r>
            <a:r>
              <a:rPr lang="pt-BR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fan</a:t>
            </a:r>
            <a:r>
              <a:rPr lang="pt-BR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page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do </a:t>
            </a:r>
            <a:r>
              <a:rPr lang="pt-BR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 </a:t>
            </a:r>
            <a:b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“Letramento Informacional: Fontes de Pesquisa em Saúde“</a:t>
            </a:r>
          </a:p>
          <a:p>
            <a:endParaRPr lang="pt-BR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prstClr val="black"/>
                </a:solidFill>
              </a:rPr>
              <a:t>https://www.facebook.com/Sistema-de-Bibliotecas-da-UNIRIO-309305895763036/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0" y="6309320"/>
            <a:ext cx="9144000" cy="576064"/>
            <a:chOff x="0" y="6309320"/>
            <a:chExt cx="9144000" cy="576064"/>
          </a:xfrm>
        </p:grpSpPr>
        <p:sp>
          <p:nvSpPr>
            <p:cNvPr id="4" name="Retângulo 3"/>
            <p:cNvSpPr/>
            <p:nvPr/>
          </p:nvSpPr>
          <p:spPr>
            <a:xfrm>
              <a:off x="0" y="6309320"/>
              <a:ext cx="9144000" cy="57606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5" name="Imagem 4" descr="unirio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53986" y="6381328"/>
              <a:ext cx="910502" cy="352452"/>
            </a:xfrm>
            <a:prstGeom prst="rect">
              <a:avLst/>
            </a:prstGeom>
          </p:spPr>
        </p:pic>
        <p:pic>
          <p:nvPicPr>
            <p:cNvPr id="6" name="Imagem 5" descr="image_previe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6381328"/>
              <a:ext cx="504056" cy="399680"/>
            </a:xfrm>
            <a:prstGeom prst="rect">
              <a:avLst/>
            </a:prstGeom>
          </p:spPr>
        </p:pic>
        <p:sp>
          <p:nvSpPr>
            <p:cNvPr id="7" name="CaixaDeTexto 6"/>
            <p:cNvSpPr txBox="1"/>
            <p:nvPr/>
          </p:nvSpPr>
          <p:spPr>
            <a:xfrm>
              <a:off x="1835696" y="6372036"/>
              <a:ext cx="5472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Biblioteca Setorial de Enfermagem e Nutrição</a:t>
              </a: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611560" y="799544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Contatos da Biblioteca Setorial de Enfermagem e Nutrição</a:t>
            </a:r>
          </a:p>
          <a:p>
            <a:endParaRPr lang="pt-BR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Telefone: (21)2542-6147</a:t>
            </a:r>
          </a:p>
          <a:p>
            <a:endParaRPr lang="pt-B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Email</a:t>
            </a: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bpcse@unirio.br</a:t>
            </a:r>
          </a:p>
        </p:txBody>
      </p:sp>
      <p:pic>
        <p:nvPicPr>
          <p:cNvPr id="10" name="Imagem 9" descr="Curtir_Facebo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2253" y="2852936"/>
            <a:ext cx="1896211" cy="142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88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173</Words>
  <Application>Microsoft Office PowerPoint</Application>
  <PresentationFormat>Apresentação na tela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Regina Oliveira de Almeida</dc:creator>
  <cp:lastModifiedBy>Regina Oliveira de Almeida</cp:lastModifiedBy>
  <cp:revision>9</cp:revision>
  <dcterms:created xsi:type="dcterms:W3CDTF">2016-07-13T17:00:18Z</dcterms:created>
  <dcterms:modified xsi:type="dcterms:W3CDTF">2016-07-13T18:16:32Z</dcterms:modified>
</cp:coreProperties>
</file>