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54514" y="1782169"/>
            <a:ext cx="9068586" cy="2590800"/>
          </a:xfrm>
        </p:spPr>
        <p:txBody>
          <a:bodyPr/>
          <a:lstStyle/>
          <a:p>
            <a:r>
              <a:rPr lang="pt-BR" sz="1800" b="1" u="sng" dirty="0" smtClean="0">
                <a:latin typeface="Constantia" panose="02030602050306030303" pitchFamily="18" charset="0"/>
              </a:rPr>
              <a:t>.</a:t>
            </a:r>
            <a:r>
              <a:rPr lang="pt-BR" sz="1800" b="1" u="sng" dirty="0">
                <a:latin typeface="Constantia" panose="02030602050306030303" pitchFamily="18" charset="0"/>
              </a:rPr>
              <a:t/>
            </a:r>
            <a:br>
              <a:rPr lang="pt-BR" sz="1800" b="1" u="sng" dirty="0">
                <a:latin typeface="Constantia" panose="02030602050306030303" pitchFamily="18" charset="0"/>
              </a:rPr>
            </a:br>
            <a:r>
              <a:rPr lang="pt-BR" sz="1800" b="1" u="sng" dirty="0">
                <a:latin typeface="Constantia" panose="02030602050306030303" pitchFamily="18" charset="0"/>
              </a:rPr>
              <a:t>Convite:</a:t>
            </a: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/>
              <a:t/>
            </a:r>
            <a:br>
              <a:rPr lang="pt-BR" sz="1800" b="1" u="sng" dirty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>Atualização</a:t>
            </a:r>
            <a:r>
              <a:rPr lang="pt-BR" sz="1800" u="sng" dirty="0" smtClean="0"/>
              <a:t> </a:t>
            </a:r>
            <a:br>
              <a:rPr lang="pt-BR" sz="1800" u="sng" dirty="0" smtClean="0"/>
            </a:br>
            <a:r>
              <a:rPr lang="pt-BR" sz="1800" u="sng" dirty="0" smtClean="0"/>
              <a:t/>
            </a:r>
            <a:br>
              <a:rPr lang="pt-BR" sz="1800" u="sng" dirty="0" smtClean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 smtClean="0">
                <a:latin typeface="Californian FB" panose="0207040306080B030204" pitchFamily="18" charset="0"/>
              </a:rPr>
              <a:t>“</a:t>
            </a:r>
            <a:r>
              <a:rPr lang="pt-BR" sz="1800" b="1" dirty="0" smtClean="0">
                <a:latin typeface="Californian FB" panose="0207040306080B030204" pitchFamily="18" charset="0"/>
              </a:rPr>
              <a:t>Linguagem </a:t>
            </a:r>
            <a:r>
              <a:rPr lang="pt-BR" sz="1800" b="1" dirty="0">
                <a:latin typeface="Californian FB" panose="0207040306080B030204" pitchFamily="18" charset="0"/>
              </a:rPr>
              <a:t>Padronizada (Taxonomias/ Sistemas de Classificação) nas disciplinas do Curso de graduação em Enfermagem da </a:t>
            </a:r>
            <a:r>
              <a:rPr lang="pt-BR" sz="1800" b="1" dirty="0" smtClean="0">
                <a:latin typeface="Californian FB" panose="0207040306080B030204" pitchFamily="18" charset="0"/>
              </a:rPr>
              <a:t>EEAP”</a:t>
            </a:r>
            <a:br>
              <a:rPr lang="pt-BR" sz="1800" b="1" dirty="0" smtClean="0">
                <a:latin typeface="Californian FB" panose="0207040306080B030204" pitchFamily="18" charset="0"/>
              </a:rPr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400" dirty="0" smtClean="0"/>
              <a:t>Data:  14/03/2019</a:t>
            </a:r>
            <a:br>
              <a:rPr lang="pt-BR" sz="1400" dirty="0" smtClean="0"/>
            </a:br>
            <a:r>
              <a:rPr lang="pt-BR" sz="1400" dirty="0" smtClean="0"/>
              <a:t>Local: sala 402/403</a:t>
            </a:r>
            <a:br>
              <a:rPr lang="pt-BR" sz="1400" dirty="0" smtClean="0"/>
            </a:br>
            <a:r>
              <a:rPr lang="pt-BR" sz="1400" dirty="0" smtClean="0"/>
              <a:t>Horário: 9 às 13</a:t>
            </a:r>
            <a:br>
              <a:rPr lang="pt-BR" sz="140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2252" y="4144368"/>
            <a:ext cx="9070848" cy="457201"/>
          </a:xfrm>
        </p:spPr>
        <p:txBody>
          <a:bodyPr>
            <a:noAutofit/>
          </a:bodyPr>
          <a:lstStyle/>
          <a:p>
            <a:r>
              <a:rPr lang="pt-BR" dirty="0" smtClean="0"/>
              <a:t>Facilitadora: </a:t>
            </a:r>
            <a:r>
              <a:rPr lang="pt-BR" b="1" u="sng" dirty="0" smtClean="0">
                <a:latin typeface="Century" panose="02040604050505020304" pitchFamily="18" charset="0"/>
              </a:rPr>
              <a:t>Profa.</a:t>
            </a:r>
            <a:r>
              <a:rPr lang="pt-BR" u="sng" dirty="0" smtClean="0">
                <a:latin typeface="Century" panose="02040604050505020304" pitchFamily="18" charset="0"/>
              </a:rPr>
              <a:t> </a:t>
            </a:r>
            <a:r>
              <a:rPr lang="pt-BR" b="1" u="sng" dirty="0" err="1" smtClean="0">
                <a:latin typeface="Century" panose="02040604050505020304" pitchFamily="18" charset="0"/>
              </a:rPr>
              <a:t>Dra</a:t>
            </a:r>
            <a:r>
              <a:rPr lang="pt-BR" b="1" u="sng" dirty="0" smtClean="0">
                <a:latin typeface="Century" panose="02040604050505020304" pitchFamily="18" charset="0"/>
              </a:rPr>
              <a:t> Priscilla </a:t>
            </a:r>
            <a:r>
              <a:rPr lang="pt-BR" b="1" u="sng" dirty="0" err="1" smtClean="0">
                <a:latin typeface="Century" panose="02040604050505020304" pitchFamily="18" charset="0"/>
              </a:rPr>
              <a:t>Alfradique</a:t>
            </a:r>
            <a:r>
              <a:rPr lang="pt-BR" b="1" u="sng" dirty="0" smtClean="0">
                <a:latin typeface="Century" panose="02040604050505020304" pitchFamily="18" charset="0"/>
              </a:rPr>
              <a:t> ( DEMC/EEAP)</a:t>
            </a:r>
          </a:p>
          <a:p>
            <a:r>
              <a:rPr lang="pt-BR" sz="1100" dirty="0" smtClean="0"/>
              <a:t>Membro </a:t>
            </a:r>
            <a:r>
              <a:rPr lang="pt-BR" sz="1100" dirty="0"/>
              <a:t>da Nanda </a:t>
            </a:r>
            <a:r>
              <a:rPr lang="pt-BR" sz="1100" dirty="0" err="1"/>
              <a:t>International</a:t>
            </a:r>
            <a:r>
              <a:rPr lang="pt-BR" sz="1100" dirty="0"/>
              <a:t>. Membro do painel consultivo clínico especializado voluntário (NANDA-I). Revisora do periódico </a:t>
            </a:r>
            <a:r>
              <a:rPr lang="pt-BR" sz="1100" dirty="0" err="1"/>
              <a:t>International</a:t>
            </a:r>
            <a:r>
              <a:rPr lang="pt-BR" sz="1100" dirty="0"/>
              <a:t> </a:t>
            </a:r>
            <a:r>
              <a:rPr lang="pt-BR" sz="1100" dirty="0" err="1"/>
              <a:t>Journal</a:t>
            </a:r>
            <a:r>
              <a:rPr lang="pt-BR" sz="1100" dirty="0"/>
              <a:t> </a:t>
            </a:r>
            <a:r>
              <a:rPr lang="pt-BR" sz="1100" dirty="0" err="1"/>
              <a:t>of</a:t>
            </a:r>
            <a:r>
              <a:rPr lang="pt-BR" sz="1100" dirty="0"/>
              <a:t> </a:t>
            </a:r>
            <a:r>
              <a:rPr lang="pt-BR" sz="1100" dirty="0" err="1"/>
              <a:t>Nursing</a:t>
            </a:r>
            <a:r>
              <a:rPr lang="pt-BR" sz="1100" dirty="0"/>
              <a:t> </a:t>
            </a:r>
            <a:r>
              <a:rPr lang="pt-BR" sz="1100" dirty="0" err="1"/>
              <a:t>Knowledge</a:t>
            </a:r>
            <a:r>
              <a:rPr lang="pt-BR" sz="1100" dirty="0"/>
              <a:t>. Premio de apoio financeiro para pesquisa (2014) pela NANDA-I Foundation</a:t>
            </a:r>
            <a:r>
              <a:rPr lang="pt-BR" sz="1100" dirty="0" smtClean="0"/>
              <a:t>.</a:t>
            </a:r>
          </a:p>
          <a:p>
            <a:endParaRPr lang="pt-BR" sz="12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5758777" y="5111771"/>
            <a:ext cx="5079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u="sng" cap="all" spc="-100" dirty="0">
                <a:solidFill>
                  <a:prstClr val="black">
                    <a:lumMod val="85000"/>
                    <a:lumOff val="15000"/>
                  </a:prstClr>
                </a:solidFill>
                <a:latin typeface="Constantia" panose="02030602050306030303" pitchFamily="18" charset="0"/>
              </a:rPr>
              <a:t>Direção da EEAP e Coordenação de Curso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9384" y="1553569"/>
            <a:ext cx="10096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79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ã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</TotalTime>
  <Words>55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Californian FB</vt:lpstr>
      <vt:lpstr>Century</vt:lpstr>
      <vt:lpstr>Century Gothic</vt:lpstr>
      <vt:lpstr>Constantia</vt:lpstr>
      <vt:lpstr>Garamond</vt:lpstr>
      <vt:lpstr>Sabão</vt:lpstr>
      <vt:lpstr>. Convite:   Atualização    “Linguagem Padronizada (Taxonomias/ Sistemas de Classificação) nas disciplinas do Curso de graduação em Enfermagem da EEAP”  Data:  14/03/2019 Local: sala 402/403 Horário: 9 às 13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Convite:   Curso de Atualização    “Linguagem Padronizada (Taxonomias/ Sistemas de Classificação) nas disciplinas do Curso de graduação em Enfermagem da EEAP”  Data:  14/03/2019 Local: sala 402/403 Horário: 9 às 13</dc:title>
  <dc:creator>Sônia Souza</dc:creator>
  <cp:lastModifiedBy>Sônia Souza</cp:lastModifiedBy>
  <cp:revision>2</cp:revision>
  <dcterms:created xsi:type="dcterms:W3CDTF">2019-03-06T15:17:10Z</dcterms:created>
  <dcterms:modified xsi:type="dcterms:W3CDTF">2019-03-06T15:31:37Z</dcterms:modified>
</cp:coreProperties>
</file>