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Moraes" userId="8a3a66faae51c97a" providerId="LiveId" clId="{7906657F-19DE-4681-B825-81E5AC26A1FB}"/>
    <pc:docChg chg="custSel addSld modSld">
      <pc:chgData name="Camila Moraes" userId="8a3a66faae51c97a" providerId="LiveId" clId="{7906657F-19DE-4681-B825-81E5AC26A1FB}" dt="2017-09-22T11:57:38.079" v="1109" actId="27636"/>
      <pc:docMkLst>
        <pc:docMk/>
      </pc:docMkLst>
      <pc:sldChg chg="modSp add">
        <pc:chgData name="Camila Moraes" userId="8a3a66faae51c97a" providerId="LiveId" clId="{7906657F-19DE-4681-B825-81E5AC26A1FB}" dt="2017-09-22T11:57:38.079" v="1109" actId="27636"/>
        <pc:sldMkLst>
          <pc:docMk/>
          <pc:sldMk cId="2201899938" sldId="261"/>
        </pc:sldMkLst>
        <pc:spChg chg="mod">
          <ac:chgData name="Camila Moraes" userId="8a3a66faae51c97a" providerId="LiveId" clId="{7906657F-19DE-4681-B825-81E5AC26A1FB}" dt="2017-09-22T11:50:13.843" v="79" actId="20577"/>
          <ac:spMkLst>
            <pc:docMk/>
            <pc:sldMk cId="2201899938" sldId="261"/>
            <ac:spMk id="2" creationId="{9C1581A0-8A11-4897-A6F4-62B3B504A66D}"/>
          </ac:spMkLst>
        </pc:spChg>
        <pc:spChg chg="mod">
          <ac:chgData name="Camila Moraes" userId="8a3a66faae51c97a" providerId="LiveId" clId="{7906657F-19DE-4681-B825-81E5AC26A1FB}" dt="2017-09-22T11:57:38.079" v="1109" actId="27636"/>
          <ac:spMkLst>
            <pc:docMk/>
            <pc:sldMk cId="2201899938" sldId="261"/>
            <ac:spMk id="3" creationId="{551B891F-9B6F-4AEB-B460-2503235FB6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840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0808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7355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0118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3548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2956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4223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6241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289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900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43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0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5536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550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032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77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14029-6A58-4BE9-A425-6634B8DAA254}" type="datetimeFigureOut">
              <a:rPr lang="pt-BR" smtClean="0"/>
              <a:t>22/09/2017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6EB5BF4-9419-466F-A3F2-9862AA8EAC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54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cholar.google.com.b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BDC2D2-28D7-4681-A8CC-1B87DDAA8D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Levantamento Bibliográfico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D76693-E8CD-49C3-8D20-E0FF5F06B1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Camila Moraes</a:t>
            </a:r>
          </a:p>
        </p:txBody>
      </p:sp>
    </p:spTree>
    <p:extLst>
      <p:ext uri="{BB962C8B-B14F-4D97-AF65-F5344CB8AC3E}">
        <p14:creationId xmlns:p14="http://schemas.microsoft.com/office/powerpoint/2010/main" val="1973358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1A84E-CEBB-4D88-A356-17BD1AA86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Google Acadêmico (</a:t>
            </a:r>
            <a:r>
              <a:rPr lang="pt-BR" dirty="0">
                <a:hlinkClick r:id="rId2"/>
              </a:rPr>
              <a:t>https://scholar.google.com.br/</a:t>
            </a:r>
            <a:r>
              <a:rPr lang="pt-BR" dirty="0"/>
              <a:t>) 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BBC771A9-4A6B-419A-81E5-C188F17A5C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86829" y="2133600"/>
            <a:ext cx="6720168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33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5E555C-3E67-4D12-976F-584EB5F59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Busca no Google Acadêmico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F15F1D-B90F-44B0-8459-E677B11DE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Buscar sobre seu tema</a:t>
            </a:r>
          </a:p>
          <a:p>
            <a:r>
              <a:rPr lang="pt-BR" dirty="0"/>
              <a:t>Descobrir o que já foi dito sobre ele</a:t>
            </a:r>
          </a:p>
          <a:p>
            <a:r>
              <a:rPr lang="pt-BR" dirty="0"/>
              <a:t>Aprender mais</a:t>
            </a:r>
          </a:p>
          <a:p>
            <a:r>
              <a:rPr lang="pt-BR" dirty="0"/>
              <a:t>Realizar fichamentos ou resumos</a:t>
            </a:r>
          </a:p>
          <a:p>
            <a:r>
              <a:rPr lang="pt-BR" dirty="0"/>
              <a:t>Organizar esse material (Sugestão: Tabela de Referências)</a:t>
            </a:r>
          </a:p>
        </p:txBody>
      </p:sp>
    </p:spTree>
    <p:extLst>
      <p:ext uri="{BB962C8B-B14F-4D97-AF65-F5344CB8AC3E}">
        <p14:creationId xmlns:p14="http://schemas.microsoft.com/office/powerpoint/2010/main" val="1358600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CD5CF4-DE28-4BF0-9067-F72CFF88C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 de Fichamento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180CDF-A014-4E72-BA4A-8FB05C8EC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Nome do artigo, livro, ou capítulo de livro</a:t>
            </a:r>
          </a:p>
          <a:p>
            <a:r>
              <a:rPr lang="pt-BR" dirty="0"/>
              <a:t>Nome do autor</a:t>
            </a:r>
          </a:p>
          <a:p>
            <a:r>
              <a:rPr lang="pt-BR" dirty="0"/>
              <a:t>Palavras-chave</a:t>
            </a:r>
          </a:p>
          <a:p>
            <a:r>
              <a:rPr lang="pt-BR" dirty="0"/>
              <a:t>Pontos do texto que são relevantes para sua pesquisa, pode ser um conceito, uma metodologia, um resultado, uma imagem, um mapa etc.</a:t>
            </a:r>
          </a:p>
        </p:txBody>
      </p:sp>
    </p:spTree>
    <p:extLst>
      <p:ext uri="{BB962C8B-B14F-4D97-AF65-F5344CB8AC3E}">
        <p14:creationId xmlns:p14="http://schemas.microsoft.com/office/powerpoint/2010/main" val="3793085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BB68D8-B914-489B-903A-E27C2102E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 de Resumo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19619E-D8A9-49F5-98EB-EB3FE4C52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Nome do artigo, livro, ou capítulo de livro</a:t>
            </a:r>
          </a:p>
          <a:p>
            <a:r>
              <a:rPr lang="pt-BR" dirty="0"/>
              <a:t>Nome do autor</a:t>
            </a:r>
          </a:p>
          <a:p>
            <a:r>
              <a:rPr lang="pt-BR" dirty="0"/>
              <a:t>Palavras-chave</a:t>
            </a:r>
          </a:p>
          <a:p>
            <a:r>
              <a:rPr lang="pt-BR" dirty="0"/>
              <a:t>Em um parágrafo você deve descrever o tema do artigo, livro, ou capítulo de livro; qual a principal teoria, qual o principal método acionado para realização da pesquisa e os principias resultados encontrados.</a:t>
            </a:r>
          </a:p>
        </p:txBody>
      </p:sp>
    </p:spTree>
    <p:extLst>
      <p:ext uri="{BB962C8B-B14F-4D97-AF65-F5344CB8AC3E}">
        <p14:creationId xmlns:p14="http://schemas.microsoft.com/office/powerpoint/2010/main" val="8213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581A0-8A11-4897-A6F4-62B3B504A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Depois do Fichamento ou Resumo ou Tabela de 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1B891F-9B6F-4AEB-B460-2503235FB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Escrever um texto que apresente os resultados encontrados no levantamento, para isso indague:</a:t>
            </a:r>
          </a:p>
          <a:p>
            <a:pPr marL="514350" indent="-514350">
              <a:buAutoNum type="arabicPeriod"/>
            </a:pPr>
            <a:r>
              <a:rPr lang="pt-BR" dirty="0"/>
              <a:t>Qual a amplitudes os estudos realizados até o momento? Quando os estudos sobre o tema iniciaram? em que locais e sobre que locais? Em sobre quais grupos sociais?</a:t>
            </a:r>
          </a:p>
          <a:p>
            <a:pPr marL="514350" indent="-514350">
              <a:buAutoNum type="arabicPeriod"/>
            </a:pPr>
            <a:r>
              <a:rPr lang="pt-BR" dirty="0"/>
              <a:t>Quais foram os métodos utilizados?</a:t>
            </a:r>
          </a:p>
          <a:p>
            <a:pPr marL="514350" indent="-514350">
              <a:buAutoNum type="arabicPeriod"/>
            </a:pPr>
            <a:r>
              <a:rPr lang="pt-BR" dirty="0"/>
              <a:t>O que, em resumo, o material encontrado fala?</a:t>
            </a:r>
          </a:p>
          <a:p>
            <a:pPr marL="514350" indent="-514350">
              <a:buAutoNum type="arabicPeriod"/>
            </a:pPr>
            <a:r>
              <a:rPr lang="pt-BR" dirty="0"/>
              <a:t>O que, em resumo, o material encontrado não fala?</a:t>
            </a:r>
          </a:p>
          <a:p>
            <a:pPr marL="514350" indent="-514350">
              <a:buAutoNum type="arabicPeriod"/>
            </a:pPr>
            <a:r>
              <a:rPr lang="pt-BR" dirty="0"/>
              <a:t>Quais as teorias mais utilizadas?</a:t>
            </a:r>
          </a:p>
          <a:p>
            <a:pPr marL="514350" indent="-514350">
              <a:buAutoNum type="arabicPeriod"/>
            </a:pPr>
            <a:r>
              <a:rPr lang="pt-BR" dirty="0"/>
              <a:t>Quais são os acordos ou os conflitos da área temática?</a:t>
            </a:r>
          </a:p>
        </p:txBody>
      </p:sp>
    </p:spTree>
    <p:extLst>
      <p:ext uri="{BB962C8B-B14F-4D97-AF65-F5344CB8AC3E}">
        <p14:creationId xmlns:p14="http://schemas.microsoft.com/office/powerpoint/2010/main" val="2201899938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251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Cacho</vt:lpstr>
      <vt:lpstr>Levantamento Bibliográfico</vt:lpstr>
      <vt:lpstr>Google Acadêmico (https://scholar.google.com.br/) </vt:lpstr>
      <vt:lpstr>Busca no Google Acadêmico</vt:lpstr>
      <vt:lpstr>Modelo de Fichamento</vt:lpstr>
      <vt:lpstr>Modelo de Resumo</vt:lpstr>
      <vt:lpstr>Depois do Fichamento ou Resumo ou Tabela de 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Levantamento Bibliográfico</dc:title>
  <dc:creator>Camila Moraes</dc:creator>
  <cp:lastModifiedBy>Camila Moraes</cp:lastModifiedBy>
  <cp:revision>1</cp:revision>
  <dcterms:created xsi:type="dcterms:W3CDTF">2017-09-22T11:48:52Z</dcterms:created>
  <dcterms:modified xsi:type="dcterms:W3CDTF">2017-09-22T11:57:45Z</dcterms:modified>
</cp:coreProperties>
</file>