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4" autoAdjust="0"/>
    <p:restoredTop sz="94660"/>
  </p:normalViewPr>
  <p:slideViewPr>
    <p:cSldViewPr snapToGrid="0">
      <p:cViewPr varScale="1">
        <p:scale>
          <a:sx n="99" d="100"/>
          <a:sy n="99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2B63-91F4-4388-867B-FB59C6FFCAA0}" type="datetimeFigureOut">
              <a:rPr lang="pt-BR" smtClean="0"/>
              <a:t>07/08/2019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A83B8-4414-4884-86EC-0BBE6121A6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0151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2B63-91F4-4388-867B-FB59C6FFCAA0}" type="datetimeFigureOut">
              <a:rPr lang="pt-BR" smtClean="0"/>
              <a:t>07/08/2019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A83B8-4414-4884-86EC-0BBE6121A6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3730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2B63-91F4-4388-867B-FB59C6FFCAA0}" type="datetimeFigureOut">
              <a:rPr lang="pt-BR" smtClean="0"/>
              <a:t>07/08/2019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A83B8-4414-4884-86EC-0BBE6121A61B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3417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2B63-91F4-4388-867B-FB59C6FFCAA0}" type="datetimeFigureOut">
              <a:rPr lang="pt-BR" smtClean="0"/>
              <a:t>07/08/2019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A83B8-4414-4884-86EC-0BBE6121A6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0418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2B63-91F4-4388-867B-FB59C6FFCAA0}" type="datetimeFigureOut">
              <a:rPr lang="pt-BR" smtClean="0"/>
              <a:t>07/08/2019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A83B8-4414-4884-86EC-0BBE6121A61B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9807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2B63-91F4-4388-867B-FB59C6FFCAA0}" type="datetimeFigureOut">
              <a:rPr lang="pt-BR" smtClean="0"/>
              <a:t>07/08/2019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A83B8-4414-4884-86EC-0BBE6121A6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48851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2B63-91F4-4388-867B-FB59C6FFCAA0}" type="datetimeFigureOut">
              <a:rPr lang="pt-BR" smtClean="0"/>
              <a:t>07/08/2019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A83B8-4414-4884-86EC-0BBE6121A6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6692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2B63-91F4-4388-867B-FB59C6FFCAA0}" type="datetimeFigureOut">
              <a:rPr lang="pt-BR" smtClean="0"/>
              <a:t>07/08/2019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A83B8-4414-4884-86EC-0BBE6121A6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855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2B63-91F4-4388-867B-FB59C6FFCAA0}" type="datetimeFigureOut">
              <a:rPr lang="pt-BR" smtClean="0"/>
              <a:t>07/08/2019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A83B8-4414-4884-86EC-0BBE6121A6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9596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2B63-91F4-4388-867B-FB59C6FFCAA0}" type="datetimeFigureOut">
              <a:rPr lang="pt-BR" smtClean="0"/>
              <a:t>07/08/2019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A83B8-4414-4884-86EC-0BBE6121A6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4338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2B63-91F4-4388-867B-FB59C6FFCAA0}" type="datetimeFigureOut">
              <a:rPr lang="pt-BR" smtClean="0"/>
              <a:t>07/08/2019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A83B8-4414-4884-86EC-0BBE6121A6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323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2B63-91F4-4388-867B-FB59C6FFCAA0}" type="datetimeFigureOut">
              <a:rPr lang="pt-BR" smtClean="0"/>
              <a:t>07/08/2019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A83B8-4414-4884-86EC-0BBE6121A6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652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2B63-91F4-4388-867B-FB59C6FFCAA0}" type="datetimeFigureOut">
              <a:rPr lang="pt-BR" smtClean="0"/>
              <a:t>07/08/2019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A83B8-4414-4884-86EC-0BBE6121A6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0882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2B63-91F4-4388-867B-FB59C6FFCAA0}" type="datetimeFigureOut">
              <a:rPr lang="pt-BR" smtClean="0"/>
              <a:t>07/08/2019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A83B8-4414-4884-86EC-0BBE6121A6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8514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2B63-91F4-4388-867B-FB59C6FFCAA0}" type="datetimeFigureOut">
              <a:rPr lang="pt-BR" smtClean="0"/>
              <a:t>07/08/2019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A83B8-4414-4884-86EC-0BBE6121A6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9629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A83B8-4414-4884-86EC-0BBE6121A61B}" type="slidenum">
              <a:rPr lang="pt-BR" smtClean="0"/>
              <a:t>‹nº›</a:t>
            </a:fld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82B63-91F4-4388-867B-FB59C6FFCAA0}" type="datetimeFigureOut">
              <a:rPr lang="pt-BR" smtClean="0"/>
              <a:t>07/08/2019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3383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82B63-91F4-4388-867B-FB59C6FFCAA0}" type="datetimeFigureOut">
              <a:rPr lang="pt-BR" smtClean="0"/>
              <a:t>07/08/2019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0BA83B8-4414-4884-86EC-0BBE6121A61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2062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7067" y="2649810"/>
            <a:ext cx="7766936" cy="1901080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Bolsa: PIBITI</a:t>
            </a:r>
          </a:p>
          <a:p>
            <a:r>
              <a:rPr lang="pt-BR" dirty="0" smtClean="0"/>
              <a:t>Título:</a:t>
            </a:r>
          </a:p>
          <a:p>
            <a:r>
              <a:rPr lang="pt-BR" dirty="0" smtClean="0"/>
              <a:t>Autores:</a:t>
            </a:r>
          </a:p>
          <a:p>
            <a:r>
              <a:rPr lang="pt-BR" dirty="0" smtClean="0"/>
              <a:t>Área (curso) e centro:</a:t>
            </a:r>
          </a:p>
          <a:p>
            <a:r>
              <a:rPr lang="pt-BR" dirty="0" smtClean="0"/>
              <a:t>Agência financiadora: CNPq</a:t>
            </a:r>
          </a:p>
          <a:p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507067" y="816803"/>
            <a:ext cx="7766936" cy="1646302"/>
          </a:xfrm>
        </p:spPr>
        <p:txBody>
          <a:bodyPr/>
          <a:lstStyle/>
          <a:p>
            <a:r>
              <a:rPr lang="pt-BR" sz="3600" dirty="0" smtClean="0"/>
              <a:t>UNIVERSIDADE FEDERAL DO ESTADO DO RIO DE JANEIRO - UNIRIO</a:t>
            </a:r>
            <a:endParaRPr lang="pt-BR" sz="3600" dirty="0"/>
          </a:p>
        </p:txBody>
      </p:sp>
      <p:pic>
        <p:nvPicPr>
          <p:cNvPr id="1028" name="Picture 4" descr="Resultado de imagem para UNIRI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066" y="5702647"/>
            <a:ext cx="986777" cy="986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unirio.br/jin/imagens/sitejin.png/@@images/f25c4b06-e30a-4eaf-bdb0-0bf3f896c838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12" y="5755261"/>
            <a:ext cx="2458321" cy="93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245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038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875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</a:t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519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Inovação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285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Contribuição para o projeto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933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 e Discussão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653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044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430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TM02836342[[fn=Íon]]</Template>
  <TotalTime>28</TotalTime>
  <Words>41</Words>
  <Application>Microsoft Office PowerPoint</Application>
  <PresentationFormat>Widescreen</PresentationFormat>
  <Paragraphs>14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Facetado</vt:lpstr>
      <vt:lpstr>UNIVERSIDADE FEDERAL DO ESTADO DO RIO DE JANEIRO - UNIRIO</vt:lpstr>
      <vt:lpstr>Introdução</vt:lpstr>
      <vt:lpstr>Metodologia</vt:lpstr>
      <vt:lpstr>Objetivo </vt:lpstr>
      <vt:lpstr>Inovação</vt:lpstr>
      <vt:lpstr>Contribuição para o projeto</vt:lpstr>
      <vt:lpstr>Resultado e Discussão</vt:lpstr>
      <vt:lpstr>Conclusão</vt:lpstr>
      <vt:lpstr>Referências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UNIVERSIDADE FEDERAL DO ESTADO DO RIO DE JANEIRO - UNIRIO</dc:title>
  <dc:creator>LUCIENE PEREIRA NUNES</dc:creator>
  <cp:lastModifiedBy>LUCIENE PEREIRA NUNES</cp:lastModifiedBy>
  <cp:revision>4</cp:revision>
  <dcterms:created xsi:type="dcterms:W3CDTF">2019-08-07T18:44:57Z</dcterms:created>
  <dcterms:modified xsi:type="dcterms:W3CDTF">2019-08-07T19:13:16Z</dcterms:modified>
</cp:coreProperties>
</file>