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FE8B-5867-4859-A418-9A19762990E0}" type="datetimeFigureOut">
              <a:rPr lang="pt-BR" smtClean="0"/>
              <a:t>16/08/2018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F16C7-37DE-46C7-A031-364771627D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/>
          <p:cNvSpPr/>
          <p:nvPr/>
        </p:nvSpPr>
        <p:spPr>
          <a:xfrm>
            <a:off x="539552" y="4509120"/>
            <a:ext cx="396044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0" y="1484784"/>
            <a:ext cx="9144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1988840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Eras Medium ITC" pitchFamily="34" charset="0"/>
              </a:rPr>
              <a:t>A UNIRIO convida os estudantes para a </a:t>
            </a:r>
          </a:p>
          <a:p>
            <a:pPr algn="ctr"/>
            <a:r>
              <a:rPr lang="pt-BR" sz="2800" b="1" dirty="0" smtClean="0">
                <a:latin typeface="Eras Medium ITC" pitchFamily="34" charset="0"/>
              </a:rPr>
              <a:t>Recepção de Ingressantes 2018.2</a:t>
            </a:r>
            <a:endParaRPr lang="pt-BR" sz="2800" b="1" dirty="0">
              <a:latin typeface="Eras Medium ITC" pitchFamily="34" charset="0"/>
            </a:endParaRPr>
          </a:p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860032" y="4581128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Eras Medium ITC" pitchFamily="34" charset="0"/>
              </a:rPr>
              <a:t>Período noturno - 18h </a:t>
            </a:r>
            <a:r>
              <a:rPr lang="pt-BR" dirty="0">
                <a:latin typeface="Eras Medium ITC" pitchFamily="34" charset="0"/>
              </a:rPr>
              <a:t>às </a:t>
            </a:r>
            <a:r>
              <a:rPr lang="pt-BR" dirty="0" smtClean="0">
                <a:latin typeface="Eras Medium ITC" pitchFamily="34" charset="0"/>
              </a:rPr>
              <a:t>20h - Auditório </a:t>
            </a:r>
            <a:r>
              <a:rPr lang="pt-BR" dirty="0">
                <a:latin typeface="Eras Medium ITC" pitchFamily="34" charset="0"/>
              </a:rPr>
              <a:t>Tércio </a:t>
            </a:r>
            <a:r>
              <a:rPr lang="pt-BR" dirty="0" err="1">
                <a:latin typeface="Eras Medium ITC" pitchFamily="34" charset="0"/>
              </a:rPr>
              <a:t>Pacitti</a:t>
            </a:r>
            <a:r>
              <a:rPr lang="pt-BR" dirty="0">
                <a:latin typeface="Eras Medium ITC" pitchFamily="34" charset="0"/>
              </a:rPr>
              <a:t> </a:t>
            </a:r>
            <a:r>
              <a:rPr lang="pt-BR" dirty="0" smtClean="0">
                <a:latin typeface="Eras Medium ITC" pitchFamily="34" charset="0"/>
              </a:rPr>
              <a:t>- Centro </a:t>
            </a:r>
            <a:r>
              <a:rPr lang="pt-BR" dirty="0">
                <a:latin typeface="Eras Medium ITC" pitchFamily="34" charset="0"/>
              </a:rPr>
              <a:t>de Ciências Exatas e </a:t>
            </a:r>
            <a:r>
              <a:rPr lang="pt-BR" dirty="0" smtClean="0">
                <a:latin typeface="Eras Medium ITC" pitchFamily="34" charset="0"/>
              </a:rPr>
              <a:t>Tecnológicas</a:t>
            </a:r>
            <a:r>
              <a:rPr lang="pt-BR" dirty="0"/>
              <a:t> </a:t>
            </a:r>
            <a:r>
              <a:rPr lang="pt-BR" dirty="0" smtClean="0">
                <a:latin typeface="Eras Medium ITC" pitchFamily="34" charset="0"/>
              </a:rPr>
              <a:t>(Av. Pasteur n. 458, Urca)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171" t="18328" r="15233" b="61984"/>
          <a:stretch>
            <a:fillRect/>
          </a:stretch>
        </p:blipFill>
        <p:spPr bwMode="auto">
          <a:xfrm>
            <a:off x="0" y="0"/>
            <a:ext cx="9145016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tângulo de cantos arredondados 11"/>
          <p:cNvSpPr/>
          <p:nvPr/>
        </p:nvSpPr>
        <p:spPr>
          <a:xfrm>
            <a:off x="6228184" y="1124744"/>
            <a:ext cx="2915816" cy="36004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323528" y="3356992"/>
            <a:ext cx="86044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Eras Medium ITC" pitchFamily="34" charset="0"/>
              </a:rPr>
              <a:t>Venha conhecer a Universidade dia 22 de agosto de 2018</a:t>
            </a:r>
          </a:p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683568" y="4581128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Eras Medium ITC" pitchFamily="34" charset="0"/>
              </a:rPr>
              <a:t>Período</a:t>
            </a:r>
            <a:r>
              <a:rPr lang="pt-BR" b="1" dirty="0" smtClean="0">
                <a:latin typeface="Eras Medium ITC" pitchFamily="34" charset="0"/>
              </a:rPr>
              <a:t> </a:t>
            </a:r>
            <a:r>
              <a:rPr lang="pt-BR" dirty="0" smtClean="0">
                <a:latin typeface="Eras Medium ITC" pitchFamily="34" charset="0"/>
              </a:rPr>
              <a:t>matutino - 10h às 12h - Auditório Vera </a:t>
            </a:r>
            <a:r>
              <a:rPr lang="pt-BR" dirty="0" err="1" smtClean="0">
                <a:latin typeface="Eras Medium ITC" pitchFamily="34" charset="0"/>
              </a:rPr>
              <a:t>Janacópulus</a:t>
            </a:r>
            <a:r>
              <a:rPr lang="pt-BR" dirty="0" smtClean="0">
                <a:latin typeface="Eras Medium ITC" pitchFamily="34" charset="0"/>
              </a:rPr>
              <a:t> - Escola de Nutrição (Av. Pasteur n. 296, Urca)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4644008" y="4581128"/>
            <a:ext cx="0" cy="122413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72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unirio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11599365790</dc:creator>
  <cp:lastModifiedBy>11599365790</cp:lastModifiedBy>
  <cp:revision>7</cp:revision>
  <dcterms:created xsi:type="dcterms:W3CDTF">2018-08-16T16:36:08Z</dcterms:created>
  <dcterms:modified xsi:type="dcterms:W3CDTF">2018-08-16T17:31:36Z</dcterms:modified>
</cp:coreProperties>
</file>