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2160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1" userDrawn="1">
          <p15:clr>
            <a:srgbClr val="A4A3A4"/>
          </p15:clr>
        </p15:guide>
        <p15:guide id="2" pos="1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 showGuides="1">
      <p:cViewPr varScale="1">
        <p:scale>
          <a:sx n="223" d="100"/>
          <a:sy n="223" d="100"/>
        </p:scale>
        <p:origin x="174" y="420"/>
      </p:cViewPr>
      <p:guideLst>
        <p:guide orient="horz" pos="681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85" y="353596"/>
            <a:ext cx="4050506" cy="752205"/>
          </a:xfrm>
        </p:spPr>
        <p:txBody>
          <a:bodyPr anchor="b"/>
          <a:lstStyle>
            <a:lvl1pPr algn="ctr">
              <a:defRPr sz="18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134809"/>
            <a:ext cx="4050506" cy="521642"/>
          </a:xfrm>
        </p:spPr>
        <p:txBody>
          <a:bodyPr/>
          <a:lstStyle>
            <a:lvl1pPr marL="0" indent="0" algn="ctr">
              <a:buNone/>
              <a:defRPr sz="756"/>
            </a:lvl1pPr>
            <a:lvl2pPr marL="144018" indent="0" algn="ctr">
              <a:buNone/>
              <a:defRPr sz="630"/>
            </a:lvl2pPr>
            <a:lvl3pPr marL="288036" indent="0" algn="ctr">
              <a:buNone/>
              <a:defRPr sz="567"/>
            </a:lvl3pPr>
            <a:lvl4pPr marL="432054" indent="0" algn="ctr">
              <a:buNone/>
              <a:defRPr sz="504"/>
            </a:lvl4pPr>
            <a:lvl5pPr marL="576072" indent="0" algn="ctr">
              <a:buNone/>
              <a:defRPr sz="504"/>
            </a:lvl5pPr>
            <a:lvl6pPr marL="720090" indent="0" algn="ctr">
              <a:buNone/>
              <a:defRPr sz="504"/>
            </a:lvl6pPr>
            <a:lvl7pPr marL="864108" indent="0" algn="ctr">
              <a:buNone/>
              <a:defRPr sz="504"/>
            </a:lvl7pPr>
            <a:lvl8pPr marL="1008126" indent="0" algn="ctr">
              <a:buNone/>
              <a:defRPr sz="504"/>
            </a:lvl8pPr>
            <a:lvl9pPr marL="1152144" indent="0" algn="ctr">
              <a:buNone/>
              <a:defRPr sz="50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5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0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15032"/>
            <a:ext cx="1164521" cy="18309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15032"/>
            <a:ext cx="3426053" cy="183099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2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538647"/>
            <a:ext cx="4658082" cy="89874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1445894"/>
            <a:ext cx="4658082" cy="472628"/>
          </a:xfrm>
        </p:spPr>
        <p:txBody>
          <a:bodyPr/>
          <a:lstStyle>
            <a:lvl1pPr marL="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1pPr>
            <a:lvl2pPr marL="1440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2pPr>
            <a:lvl3pPr marL="28803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3pPr>
            <a:lvl4pPr marL="43205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4pPr>
            <a:lvl5pPr marL="576072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5pPr>
            <a:lvl6pPr marL="72009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6pPr>
            <a:lvl7pPr marL="864108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7pPr>
            <a:lvl8pPr marL="100812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8pPr>
            <a:lvl9pPr marL="115214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1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575157"/>
            <a:ext cx="2295287" cy="13708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575157"/>
            <a:ext cx="2295287" cy="13708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15031"/>
            <a:ext cx="4658082" cy="41761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0" y="529645"/>
            <a:ext cx="2284738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0" y="789215"/>
            <a:ext cx="2284738" cy="11608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529645"/>
            <a:ext cx="2295990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789215"/>
            <a:ext cx="2295990" cy="11608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0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8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3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44039"/>
            <a:ext cx="1741858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311085"/>
            <a:ext cx="2734092" cy="1535418"/>
          </a:xfrm>
        </p:spPr>
        <p:txBody>
          <a:bodyPr/>
          <a:lstStyle>
            <a:lvl1pPr>
              <a:defRPr sz="1008"/>
            </a:lvl1pPr>
            <a:lvl2pPr>
              <a:defRPr sz="882"/>
            </a:lvl2pPr>
            <a:lvl3pPr>
              <a:defRPr sz="756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648176"/>
            <a:ext cx="1741858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44039"/>
            <a:ext cx="1741858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311085"/>
            <a:ext cx="2734092" cy="1535418"/>
          </a:xfrm>
        </p:spPr>
        <p:txBody>
          <a:bodyPr anchor="t"/>
          <a:lstStyle>
            <a:lvl1pPr marL="0" indent="0">
              <a:buNone/>
              <a:defRPr sz="1008"/>
            </a:lvl1pPr>
            <a:lvl2pPr marL="144018" indent="0">
              <a:buNone/>
              <a:defRPr sz="882"/>
            </a:lvl2pPr>
            <a:lvl3pPr marL="288036" indent="0">
              <a:buNone/>
              <a:defRPr sz="756"/>
            </a:lvl3pPr>
            <a:lvl4pPr marL="432054" indent="0">
              <a:buNone/>
              <a:defRPr sz="630"/>
            </a:lvl4pPr>
            <a:lvl5pPr marL="576072" indent="0">
              <a:buNone/>
              <a:defRPr sz="630"/>
            </a:lvl5pPr>
            <a:lvl6pPr marL="720090" indent="0">
              <a:buNone/>
              <a:defRPr sz="630"/>
            </a:lvl6pPr>
            <a:lvl7pPr marL="864108" indent="0">
              <a:buNone/>
              <a:defRPr sz="630"/>
            </a:lvl7pPr>
            <a:lvl8pPr marL="1008126" indent="0">
              <a:buNone/>
              <a:defRPr sz="630"/>
            </a:lvl8pPr>
            <a:lvl9pPr marL="1152144" indent="0">
              <a:buNone/>
              <a:defRPr sz="63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648176"/>
            <a:ext cx="1741858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15031"/>
            <a:ext cx="4658082" cy="41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575157"/>
            <a:ext cx="4658082" cy="137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2002545"/>
            <a:ext cx="1215152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4C41-5F87-444D-A380-B7E06856E365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2002545"/>
            <a:ext cx="1822728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2002545"/>
            <a:ext cx="1215152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6433-D1E1-430A-A4B7-25FB8B72B47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9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36" rtl="0" eaLnBrk="1" latinLnBrk="0" hangingPunct="1">
        <a:lnSpc>
          <a:spcPct val="90000"/>
        </a:lnSpc>
        <a:spcBef>
          <a:spcPct val="0"/>
        </a:spcBef>
        <a:buNone/>
        <a:defRPr sz="1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" indent="-72009" algn="l" defTabSz="288036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F5121A0-20D3-93F9-275D-22E308BD6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43" y="0"/>
            <a:ext cx="2160588" cy="2160588"/>
          </a:xfrm>
          <a:prstGeom prst="rect">
            <a:avLst/>
          </a:prstGeom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999419FF-1F10-47BC-47B5-A2A83E2503D5}"/>
              </a:ext>
            </a:extLst>
          </p:cNvPr>
          <p:cNvSpPr/>
          <p:nvPr/>
        </p:nvSpPr>
        <p:spPr>
          <a:xfrm>
            <a:off x="922946" y="837488"/>
            <a:ext cx="1034041" cy="354650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CLIQUE</a:t>
            </a:r>
          </a:p>
        </p:txBody>
      </p:sp>
    </p:spTree>
    <p:extLst>
      <p:ext uri="{BB962C8B-B14F-4D97-AF65-F5344CB8AC3E}">
        <p14:creationId xmlns:p14="http://schemas.microsoft.com/office/powerpoint/2010/main" val="231581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1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Édira Castello Branco de Andrade Gonçalves</dc:creator>
  <cp:lastModifiedBy>Édira Castello Branco de Andrade Gonçalves</cp:lastModifiedBy>
  <cp:revision>1</cp:revision>
  <dcterms:created xsi:type="dcterms:W3CDTF">2023-09-26T02:14:18Z</dcterms:created>
  <dcterms:modified xsi:type="dcterms:W3CDTF">2023-09-26T02:16:06Z</dcterms:modified>
</cp:coreProperties>
</file>