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-84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57591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46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643366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51823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725861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6125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1587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2423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4921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0475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6006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7760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0082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8173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2671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783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2616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monica.mota\Desktop\MESTRADO\LOGO UNIR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5947" y="217733"/>
            <a:ext cx="2143125" cy="2143125"/>
          </a:xfrm>
          <a:prstGeom prst="rect">
            <a:avLst/>
          </a:prstGeom>
          <a:noFill/>
        </p:spPr>
      </p:pic>
      <p:pic>
        <p:nvPicPr>
          <p:cNvPr id="6" name="Picture 2" descr="F:\LOGO FINAL\Logo_colorid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36115" y="745237"/>
            <a:ext cx="4437888" cy="1252728"/>
          </a:xfrm>
          <a:prstGeom prst="rect">
            <a:avLst/>
          </a:prstGeom>
          <a:noFill/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72" y="4519968"/>
            <a:ext cx="2990612" cy="1835148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1216775" y="2848758"/>
            <a:ext cx="889057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t-PT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  <a:r>
              <a:rPr lang="pt-PT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ª Semana de Ensino de Graduação</a:t>
            </a:r>
          </a:p>
        </p:txBody>
      </p:sp>
    </p:spTree>
    <p:extLst>
      <p:ext uri="{BB962C8B-B14F-4D97-AF65-F5344CB8AC3E}">
        <p14:creationId xmlns="" xmlns:p14="http://schemas.microsoft.com/office/powerpoint/2010/main" val="353621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01086" y="346452"/>
            <a:ext cx="8165597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</a:t>
            </a:r>
            <a:r>
              <a:rPr lang="pt-BR" dirty="0" smtClean="0">
                <a:solidFill>
                  <a:schemeClr val="tx1"/>
                </a:solidFill>
              </a:rPr>
              <a:t>– Sessão 9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9969" y="1338916"/>
            <a:ext cx="1039602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A EDUCAÇÃO ALIMENTAR E NUTRICIONAL COMO DISPOSITIVO DAS POLÍTICAS PÚBLICAS NO CONTEXTO DA PROMOÇÃO DA SAÚDE E DA SEGURANÇA ALIMENTAR E NUTRICIONAL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Flavia Gama Corrêa </a:t>
            </a:r>
            <a:r>
              <a:rPr lang="pt-BR" sz="28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Lutterbach</a:t>
            </a:r>
            <a:endParaRPr lang="pt-BR" sz="28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8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800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Giane</a:t>
            </a:r>
            <a:r>
              <a:rPr lang="pt-BR" sz="28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800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Moliari</a:t>
            </a:r>
            <a:r>
              <a:rPr lang="pt-BR" sz="28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Amaral Serra</a:t>
            </a:r>
            <a:endParaRPr lang="pt-BR" sz="2800" b="1" i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000" b="1" i="1" dirty="0" smtClean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000" b="1" i="1" dirty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74940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01086" y="346452"/>
            <a:ext cx="8165597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</a:t>
            </a:r>
            <a:r>
              <a:rPr lang="pt-BR" dirty="0" smtClean="0">
                <a:solidFill>
                  <a:schemeClr val="tx1"/>
                </a:solidFill>
              </a:rPr>
              <a:t>– Sessão 10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9969" y="1338916"/>
            <a:ext cx="1039602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A MONITORIA E O DESENVOLVIMENTO DE INSTRUMENTOS DIDÁTICOS NO ENSINO PRÁTICO DA HISTOLOGIA: FACILITANDO ENSINO E APRENDIZAGEM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Lizandra Vitoria de Souza Santos</a:t>
            </a:r>
          </a:p>
          <a:p>
            <a:pPr algn="ctr">
              <a:lnSpc>
                <a:spcPct val="20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Danielle de Lima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Dionisio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da Silva</a:t>
            </a:r>
            <a:endParaRPr lang="pt-BR" sz="24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000" b="1" i="1" dirty="0" smtClean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Karla Loureiro Almeida </a:t>
            </a:r>
            <a:r>
              <a:rPr lang="pt-BR" sz="2400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Coburn</a:t>
            </a:r>
            <a:endParaRPr lang="pt-BR" sz="2400" b="1" i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000" b="1" i="1" dirty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74940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01086" y="346452"/>
            <a:ext cx="8165597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</a:t>
            </a:r>
            <a:r>
              <a:rPr lang="pt-BR" dirty="0" smtClean="0">
                <a:solidFill>
                  <a:schemeClr val="tx1"/>
                </a:solidFill>
              </a:rPr>
              <a:t>– Sessão 11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9969" y="1338916"/>
            <a:ext cx="103960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MONITORIA ACADÊMICA E DIAGNÓSTICO EM SAÚDE: UMA EXPERIÊNCIA DE PRODUÇÃO DE CONSENSOS E CONTRAPONTOS</a:t>
            </a:r>
            <a:r>
              <a:rPr lang="pt-BR" sz="2400" b="1" i="1" dirty="0" smtClean="0"/>
              <a:t>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Gabriel de Oliveira Teixeira 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Lucas Fernandes Gonçalves</a:t>
            </a:r>
          </a:p>
          <a:p>
            <a:pPr algn="ctr">
              <a:lnSpc>
                <a:spcPct val="150000"/>
              </a:lnSpc>
            </a:pP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Raysa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Rangel Marques</a:t>
            </a:r>
          </a:p>
          <a:p>
            <a:pPr algn="ctr">
              <a:lnSpc>
                <a:spcPct val="150000"/>
              </a:lnSpc>
            </a:pPr>
            <a:endParaRPr lang="pt-BR" sz="2000" b="1" i="1" dirty="0" smtClean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Mary </a:t>
            </a:r>
            <a:r>
              <a:rPr lang="pt-BR" sz="2400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Ann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Menezes Freire </a:t>
            </a:r>
            <a: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000" b="1" i="1" dirty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74940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01086" y="346452"/>
            <a:ext cx="8165597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</a:t>
            </a:r>
            <a:r>
              <a:rPr lang="pt-BR" dirty="0" smtClean="0">
                <a:solidFill>
                  <a:schemeClr val="tx1"/>
                </a:solidFill>
              </a:rPr>
              <a:t>– Sessão 12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9969" y="1338916"/>
            <a:ext cx="1016766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DESENVOLVIMENTO E APLICAÇÃO DE NOVAS PRÁTICAS EM TÉCNICA DIETÉTICA I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Ana Júlia Martins Costa </a:t>
            </a:r>
          </a:p>
          <a:p>
            <a:pPr algn="ctr">
              <a:lnSpc>
                <a:spcPct val="20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Fernanda Monteiro Ferreira </a:t>
            </a:r>
          </a:p>
          <a:p>
            <a:pPr algn="ctr">
              <a:lnSpc>
                <a:spcPct val="200000"/>
              </a:lnSpc>
            </a:pP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Yohanna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Bruzigueses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Morais</a:t>
            </a:r>
            <a:endParaRPr lang="pt-BR" sz="24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Rafael Silva </a:t>
            </a:r>
            <a:r>
              <a:rPr lang="pt-BR" sz="2400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Cadena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000" b="1" i="1" dirty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7494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2671" y="373041"/>
            <a:ext cx="7090223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1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97269" y="1919395"/>
            <a:ext cx="955986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DANÇA</a:t>
            </a:r>
            <a:r>
              <a:rPr lang="pt-BR" sz="2800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PARA AUTORES</a:t>
            </a:r>
          </a:p>
          <a:p>
            <a:pPr algn="ctr"/>
            <a:endParaRPr lang="pt-BR" b="1" i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Vinicius César Alves De Oliveira</a:t>
            </a:r>
          </a:p>
          <a:p>
            <a:r>
              <a:rPr lang="pt-BR" sz="2400" dirty="0" smtClean="0"/>
              <a:t> </a:t>
            </a: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Adriana Ferreira </a:t>
            </a:r>
            <a:r>
              <a:rPr lang="pt-BR" sz="2400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Bonfatti</a:t>
            </a:r>
            <a:endParaRPr lang="pt-BR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5190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8609" y="336946"/>
            <a:ext cx="7511328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2 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85012" y="1118938"/>
            <a:ext cx="1075623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CAPACITAÇÃO TEÓRICO-PRÁTICA EM ENSINO DE IMUNOLOGIA PARA MEDICINA</a:t>
            </a:r>
            <a:endParaRPr lang="pt-BR" sz="2400" b="1" i="1" dirty="0" smtClean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sz="22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Bruna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Fialho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Souza Amaral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Cecilia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Cruz De Almeida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Felipe Tavares Rodrigues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Fernanda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Ghelman</a:t>
            </a:r>
            <a:endParaRPr lang="pt-BR" sz="22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Luiz Guilherme De Carvalho Andrade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Rafaela Oliveira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Gallart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Morra  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Thiago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Engelke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Fernandes</a:t>
            </a:r>
            <a:endParaRPr lang="pt-BR" sz="22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2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22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Cleonice Alves De Melo Bento</a:t>
            </a:r>
            <a:endParaRPr lang="pt-BR" sz="2200" b="1" i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95068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2" y="679939"/>
            <a:ext cx="7809604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3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19548" y="1624264"/>
            <a:ext cx="1041340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AMBIENTES DE ENSINO E APRENDIZAGEM DO CAMPO ADITIVO NA FORMAÇÃO DO PEDAGOGO</a:t>
            </a:r>
            <a:endParaRPr lang="pt-BR" sz="2400" b="1" i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Amanda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Francez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Viegas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Serra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Luisa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Naman</a:t>
            </a: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Ana Maria Carneiro Abrahão</a:t>
            </a:r>
            <a:endParaRPr lang="pt-BR" sz="2400" b="1" i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83427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2" y="679939"/>
            <a:ext cx="8110394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</a:t>
            </a:r>
            <a:r>
              <a:rPr lang="pt-BR" dirty="0" smtClean="0">
                <a:solidFill>
                  <a:schemeClr val="tx1"/>
                </a:solidFill>
              </a:rPr>
              <a:t>– Sessão 4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301029" y="1552074"/>
            <a:ext cx="771525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TRAZENDO O DIÁLOGO PARA O ENSINO DE VEGETAIS</a:t>
            </a:r>
            <a:endParaRPr lang="pt-BR" sz="2400" b="1" i="1" dirty="0">
              <a:solidFill>
                <a:schemeClr val="accent2">
                  <a:lumMod val="75000"/>
                </a:schemeClr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Henrique Veloso de Araújo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Hugo de Andrade Gonçalves dos Santos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Juliana Reis Soares da Silva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Leonardo Marangoni Rio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Rafael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Nonnenmacker</a:t>
            </a: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Michelle Cristina Sampaio</a:t>
            </a:r>
            <a:endParaRPr lang="pt-BR" sz="2400" b="1" i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45971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1" y="679939"/>
            <a:ext cx="7099741" cy="712763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</a:t>
            </a:r>
            <a:r>
              <a:rPr lang="pt-BR" dirty="0" smtClean="0">
                <a:solidFill>
                  <a:schemeClr val="tx1"/>
                </a:solidFill>
              </a:rPr>
              <a:t>– Sessão 5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41990" y="1314497"/>
            <a:ext cx="102985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INOVAÇÃO NO ESTUDO DA ZOOLOGIA DE </a:t>
            </a: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INVERTEBRADOS</a:t>
            </a:r>
            <a:endParaRPr lang="pt-BR" sz="2400" b="1" i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Brian Leite Cordeiro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Carolina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Leao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Souza E Silva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Elaine Barbosa De Souza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Gabriel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Fiami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Souza Pereira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Gabriel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Klippel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Assis</a:t>
            </a:r>
          </a:p>
          <a:p>
            <a:pPr algn="ctr">
              <a:lnSpc>
                <a:spcPct val="150000"/>
              </a:lnSpc>
            </a:pP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Geovanna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Theobald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Borsato</a:t>
            </a:r>
            <a:endParaRPr lang="pt-BR" sz="22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Matheus Augusto Dos Santos</a:t>
            </a:r>
          </a:p>
          <a:p>
            <a:pPr algn="ctr">
              <a:lnSpc>
                <a:spcPct val="150000"/>
              </a:lnSpc>
            </a:pP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Raphael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Ferreira Corrêa</a:t>
            </a:r>
            <a:endParaRPr lang="pt-BR" sz="22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0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911642" y="6150114"/>
            <a:ext cx="5293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Christina </a:t>
            </a:r>
            <a:r>
              <a:rPr lang="pt-BR" sz="2200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Wyss</a:t>
            </a:r>
            <a:r>
              <a:rPr lang="pt-BR" sz="22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Castelo Branco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58999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1" y="679939"/>
            <a:ext cx="7496783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</a:t>
            </a:r>
            <a:r>
              <a:rPr lang="pt-BR" dirty="0" smtClean="0">
                <a:solidFill>
                  <a:schemeClr val="tx1"/>
                </a:solidFill>
              </a:rPr>
              <a:t>– Sessão 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91816" y="1653930"/>
            <a:ext cx="959681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MUSEOLOGIA E PRESERVAÇÃO </a:t>
            </a: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IV</a:t>
            </a:r>
          </a:p>
          <a:p>
            <a:pPr algn="ctr"/>
            <a:endParaRPr lang="pt-BR" sz="2400" b="1" i="1" dirty="0">
              <a:solidFill>
                <a:schemeClr val="accent2">
                  <a:lumMod val="75000"/>
                </a:schemeClr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Alejandra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Martins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Orellana</a:t>
            </a:r>
            <a:endParaRPr lang="pt-BR" sz="24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Manuella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Cantuária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Bório</a:t>
            </a: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Poliana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Martins Dos Santos</a:t>
            </a:r>
          </a:p>
          <a:p>
            <a:pPr algn="ctr">
              <a:lnSpc>
                <a:spcPct val="150000"/>
              </a:lnSpc>
            </a:pP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Ivan Coelho De Sá</a:t>
            </a:r>
            <a:endParaRPr lang="pt-BR" sz="2400" b="1" i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746992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2" y="679939"/>
            <a:ext cx="8050236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</a:t>
            </a:r>
            <a:r>
              <a:rPr lang="pt-BR" dirty="0" smtClean="0">
                <a:solidFill>
                  <a:schemeClr val="tx1"/>
                </a:solidFill>
              </a:rPr>
              <a:t>– Sessão 7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90714" y="1877054"/>
            <a:ext cx="10396024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600" b="1" i="1" dirty="0" smtClean="0">
                <a:solidFill>
                  <a:schemeClr val="accent2">
                    <a:lumMod val="75000"/>
                  </a:schemeClr>
                </a:solidFill>
              </a:rPr>
              <a:t>MONITORIA DE GESTÃO DE PROCESSOS DE NEGÓCIOS</a:t>
            </a:r>
            <a:endParaRPr lang="pt-BR" sz="2600" b="1" i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i="1" dirty="0" smtClean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6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Rafael </a:t>
            </a:r>
            <a:r>
              <a:rPr lang="pt-BR" sz="26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Dirques</a:t>
            </a:r>
            <a:r>
              <a:rPr lang="pt-BR" sz="26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David Regis</a:t>
            </a:r>
            <a:endParaRPr lang="pt-BR" sz="26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i="1" dirty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6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Mariza Almeida</a:t>
            </a:r>
            <a:endParaRPr lang="pt-BR" sz="26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377222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1" y="679939"/>
            <a:ext cx="7857731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</a:t>
            </a:r>
            <a:r>
              <a:rPr lang="pt-BR" dirty="0" smtClean="0">
                <a:solidFill>
                  <a:schemeClr val="tx1"/>
                </a:solidFill>
              </a:rPr>
              <a:t>– Sessão 8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37625" y="1794303"/>
            <a:ext cx="1039602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O USO DOS SIMULADORES COMO FERRAMENTA PARA POTENCIALIZAR O APRENDIZADO DA SEMIOLOGIA </a:t>
            </a:r>
            <a:endParaRPr lang="pt-BR" sz="24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lnSpc>
                <a:spcPct val="200000"/>
              </a:lnSpc>
            </a:pPr>
            <a:r>
              <a:rPr lang="pt-BR" sz="2400" b="1" dirty="0" smtClean="0"/>
              <a:t>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Felipe Queiroz Muniz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Gabriel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Avellar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Rezende </a:t>
            </a:r>
          </a:p>
          <a:p>
            <a:pPr algn="ctr">
              <a:lnSpc>
                <a:spcPct val="20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Gabriel Carvalho de Almeida </a:t>
            </a:r>
          </a:p>
          <a:p>
            <a:pPr algn="ctr">
              <a:lnSpc>
                <a:spcPct val="20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Maria Eduarda de Souza </a:t>
            </a: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Bouret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4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2400" b="1" dirty="0" smtClean="0"/>
              <a:t> 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Simone Tavares Veloso</a:t>
            </a:r>
            <a:endParaRPr lang="pt-BR" sz="2400" b="1" i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300427299"/>
      </p:ext>
    </p:extLst>
  </p:cSld>
  <p:clrMapOvr>
    <a:masterClrMapping/>
  </p:clrMapOvr>
</p:sld>
</file>

<file path=ppt/theme/theme1.xml><?xml version="1.0" encoding="utf-8"?>
<a:theme xmlns:a="http://schemas.openxmlformats.org/drawingml/2006/main" name="Aspeto">
  <a:themeElements>
    <a:clrScheme name="Aspet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Aspet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156</TotalTime>
  <Words>342</Words>
  <Application>Microsoft Office PowerPoint</Application>
  <PresentationFormat>Personalizar</PresentationFormat>
  <Paragraphs>96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Aspeto</vt:lpstr>
      <vt:lpstr>Slide 1</vt:lpstr>
      <vt:lpstr>Programa de Monitoria – Sessão 1</vt:lpstr>
      <vt:lpstr>Programa de Monitoria – Sessão 2 </vt:lpstr>
      <vt:lpstr>Programa de Monitoria – Sessão 3</vt:lpstr>
      <vt:lpstr>Programa de Monitoria – Sessão 4</vt:lpstr>
      <vt:lpstr>Programa de Monitoria – Sessão 5</vt:lpstr>
      <vt:lpstr>Programa de Monitoria – Sessão 6</vt:lpstr>
      <vt:lpstr>Programa de Monitoria – Sessão 7</vt:lpstr>
      <vt:lpstr>Programa de Monitoria – Sessão 8</vt:lpstr>
      <vt:lpstr>Programa de Monitoria – Sessão 9</vt:lpstr>
      <vt:lpstr>Programa de Monitoria – Sessão 10</vt:lpstr>
      <vt:lpstr>Programa de Monitoria – Sessão 11</vt:lpstr>
      <vt:lpstr>Programa de Monitoria – Sessão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Ronaldo da Silva Busse</dc:creator>
  <cp:lastModifiedBy>Bianca Izumi</cp:lastModifiedBy>
  <cp:revision>22</cp:revision>
  <dcterms:created xsi:type="dcterms:W3CDTF">2015-10-23T13:12:00Z</dcterms:created>
  <dcterms:modified xsi:type="dcterms:W3CDTF">2017-10-27T13:23:55Z</dcterms:modified>
</cp:coreProperties>
</file>