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E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607606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rgbClr val="008EC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68031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9783-273F-423C-8D02-1A45F12F7DE4}" type="datetimeFigureOut">
              <a:rPr lang="pt-BR" smtClean="0"/>
              <a:t>05/09/2023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A831-9A61-46AB-BDA9-6184F9B91F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1981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9783-273F-423C-8D02-1A45F12F7DE4}" type="datetimeFigureOut">
              <a:rPr lang="pt-BR" smtClean="0"/>
              <a:t>05/09/2023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A831-9A61-46AB-BDA9-6184F9B91F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3256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922" y="5926975"/>
            <a:ext cx="2111975" cy="74156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6377" y="-25573"/>
            <a:ext cx="3836416" cy="3981796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 smtClean="0"/>
              <a:t>Editar estilos de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1101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2919" y="689956"/>
            <a:ext cx="10515600" cy="1353762"/>
          </a:xfrm>
        </p:spPr>
        <p:txBody>
          <a:bodyPr anchor="b">
            <a:normAutofit/>
          </a:bodyPr>
          <a:lstStyle>
            <a:lvl1pPr>
              <a:defRPr sz="4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72919" y="2070706"/>
            <a:ext cx="10515600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008ECA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 smtClean="0"/>
              <a:t>Editar estilos de texto Mestre</a:t>
            </a:r>
          </a:p>
        </p:txBody>
      </p:sp>
    </p:spTree>
    <p:extLst>
      <p:ext uri="{BB962C8B-B14F-4D97-AF65-F5344CB8AC3E}">
        <p14:creationId xmlns:p14="http://schemas.microsoft.com/office/powerpoint/2010/main" val="2319523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9783-273F-423C-8D02-1A45F12F7DE4}" type="datetimeFigureOut">
              <a:rPr lang="pt-BR" smtClean="0"/>
              <a:t>05/09/2023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A831-9A61-46AB-BDA9-6184F9B91F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2401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9783-273F-423C-8D02-1A45F12F7DE4}" type="datetimeFigureOut">
              <a:rPr lang="pt-BR" smtClean="0"/>
              <a:t>05/09/2023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A831-9A61-46AB-BDA9-6184F9B91F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4500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9783-273F-423C-8D02-1A45F12F7DE4}" type="datetimeFigureOut">
              <a:rPr lang="pt-BR" smtClean="0"/>
              <a:t>05/09/2023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A831-9A61-46AB-BDA9-6184F9B91F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0358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9783-273F-423C-8D02-1A45F12F7DE4}" type="datetimeFigureOut">
              <a:rPr lang="pt-BR" smtClean="0"/>
              <a:t>05/09/2023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A831-9A61-46AB-BDA9-6184F9B91F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91063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9783-273F-423C-8D02-1A45F12F7DE4}" type="datetimeFigureOut">
              <a:rPr lang="pt-BR" smtClean="0"/>
              <a:t>05/09/2023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A831-9A61-46AB-BDA9-6184F9B91F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62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B9783-273F-423C-8D02-1A45F12F7DE4}" type="datetimeFigureOut">
              <a:rPr lang="pt-BR" smtClean="0"/>
              <a:t>05/09/2023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C6A831-9A61-46AB-BDA9-6184F9B91F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6303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B9783-273F-423C-8D02-1A45F12F7DE4}" type="datetimeFigureOut">
              <a:rPr lang="pt-BR" smtClean="0"/>
              <a:t>05/09/2023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6A831-9A61-46AB-BDA9-6184F9B91F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5936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6057" y="-65314"/>
            <a:ext cx="12578057" cy="6923314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262323"/>
            <a:ext cx="9144000" cy="1116984"/>
          </a:xfrm>
        </p:spPr>
        <p:txBody>
          <a:bodyPr>
            <a:normAutofit/>
          </a:bodyPr>
          <a:lstStyle/>
          <a:p>
            <a:pPr algn="l"/>
            <a:endParaRPr lang="pt-BR" sz="4800" dirty="0">
              <a:solidFill>
                <a:schemeClr val="bg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2533831"/>
            <a:ext cx="9144000" cy="1655762"/>
          </a:xfrm>
        </p:spPr>
        <p:txBody>
          <a:bodyPr>
            <a:normAutofit/>
          </a:bodyPr>
          <a:lstStyle/>
          <a:p>
            <a:pPr algn="l"/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5169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04906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</vt:vector>
  </TitlesOfParts>
  <Company>UNIRIO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BRUNO TOSTES DE AGUIAR</dc:creator>
  <cp:lastModifiedBy>MARIANA SIMÕES LARRAZ FERREIRA</cp:lastModifiedBy>
  <cp:revision>4</cp:revision>
  <dcterms:created xsi:type="dcterms:W3CDTF">2023-08-15T13:30:19Z</dcterms:created>
  <dcterms:modified xsi:type="dcterms:W3CDTF">2023-09-05T19:45:24Z</dcterms:modified>
</cp:coreProperties>
</file>