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1380" y="0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3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291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619700" y="2310293"/>
            <a:ext cx="5468186" cy="4914614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5154" y="2310293"/>
            <a:ext cx="15864485" cy="4914614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35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2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74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5154" y="13441682"/>
            <a:ext cx="10666333" cy="380147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421555" y="13441682"/>
            <a:ext cx="10666333" cy="380147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524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53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765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29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02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862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5357D-9694-46ED-9AF9-13C4B353D402}" type="datetimeFigureOut">
              <a:rPr lang="pt-BR" smtClean="0"/>
              <a:t>14/07/2016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78371-9DF7-4B5D-901B-F9F84DEE9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246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472833" y="1428841"/>
            <a:ext cx="2066629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7000" dirty="0">
                <a:latin typeface="Arial Black" panose="020B0A04020102020204" pitchFamily="34" charset="0"/>
              </a:rPr>
              <a:t>TÍTULO DO TRABALHO DEVE SER </a:t>
            </a:r>
          </a:p>
          <a:p>
            <a:pPr algn="ctr"/>
            <a:r>
              <a:rPr lang="pt-BR" sz="7000" dirty="0">
                <a:latin typeface="Arial Black" panose="020B0A04020102020204" pitchFamily="34" charset="0"/>
              </a:rPr>
              <a:t>EM FONTE TAMANHO 70, </a:t>
            </a:r>
          </a:p>
          <a:p>
            <a:pPr algn="ctr"/>
            <a:r>
              <a:rPr lang="pt-BR" sz="7000" dirty="0">
                <a:latin typeface="Arial Black" panose="020B0A04020102020204" pitchFamily="34" charset="0"/>
              </a:rPr>
              <a:t>LETRAS MAIÚSCULAS, EM NEGRITO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13"/>
          <a:stretch/>
        </p:blipFill>
        <p:spPr>
          <a:xfrm>
            <a:off x="24770977" y="72308"/>
            <a:ext cx="7498080" cy="572321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6768977" y="5795520"/>
            <a:ext cx="191541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Com fonte 50 </a:t>
            </a:r>
            <a:r>
              <a:rPr lang="pt-BR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- Nome 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do aluno, do orientador e </a:t>
            </a:r>
            <a:r>
              <a:rPr lang="pt-BR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co-orientado</a:t>
            </a:r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88032" y="7791628"/>
            <a:ext cx="321160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Dimensões: largura:</a:t>
            </a:r>
            <a:r>
              <a:rPr lang="pt-BR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mínima 50cm e máxima </a:t>
            </a:r>
            <a:r>
              <a:rPr lang="pt-BR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90cm/ </a:t>
            </a:r>
            <a:r>
              <a:rPr lang="pt-B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altura: </a:t>
            </a: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mínima 80cm e máxima 120cm </a:t>
            </a:r>
            <a:r>
              <a:rPr lang="pt-BR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(120 x </a:t>
            </a: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90 </a:t>
            </a:r>
            <a:r>
              <a:rPr lang="pt-BR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cm)</a:t>
            </a:r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76064" y="14617924"/>
            <a:ext cx="149778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Esse modelo de pôster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 uma sugestão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para formatação para a apresentação.</a:t>
            </a:r>
          </a:p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Deve ser feito, de preferência, com o mínimo possível de texto (sugere-se fonte Arial tamanho 36) e utilizar ilustrações </a:t>
            </a:r>
            <a:r>
              <a:rPr 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coloridas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(figuras, diagramas e tabelas) principalmente no momento da descrição dos métodos e resultados .Incluir os objetivos.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76064" y="38812612"/>
            <a:ext cx="14977889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REFERÊNCIAS, Fonte do título 40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6346041" y="14689932"/>
            <a:ext cx="1500289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Esse modelo de pôster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 uma sugestão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para formatação para a apresentação.</a:t>
            </a:r>
          </a:p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Deve ser feito, de preferência, com o mínimo possível de texto (sugere-se fonte Arial tamanho 36) e utilizar ilustrações </a:t>
            </a:r>
            <a:r>
              <a:rPr 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coloridas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(figuras, diagramas e tabelas) principalmente no momento da descrição dos métodos e resultados .Incluir os objetivos.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6429477" y="38812612"/>
            <a:ext cx="14977889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AGRADECIMENTOS, Fonte do título 40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628860" y="24949321"/>
            <a:ext cx="3077850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Esse modelo de pôster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 uma sugestão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para formatação para a apresentação.</a:t>
            </a:r>
          </a:p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Deve ser feito, de preferência, com o mínimo possível de texto (sugere-se fonte Arial tamanho 36) e utilizar ilustrações </a:t>
            </a:r>
            <a:r>
              <a:rPr 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coloridas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(figuras, diagramas e tabelas) principalmente no momento da descrição dos métodos e resultados .Incluir os objetivos.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549068" y="23186876"/>
            <a:ext cx="3085829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t-B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ESULTADOS E DISCUSSÃO, Fonte do título 48</a:t>
            </a:r>
            <a:endParaRPr lang="pt-B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94887" y="34492132"/>
            <a:ext cx="3085829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CONCLUSÃO, Fonte do título 48</a:t>
            </a:r>
            <a:endParaRPr lang="pt-B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28860" y="39851360"/>
            <a:ext cx="14925093" cy="1752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8000" indent="-457200" algn="just">
              <a:lnSpc>
                <a:spcPct val="150000"/>
              </a:lnSpc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VENTURA, J.A.; COSTA, H.; 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Tatagiba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, J.S. Manejo das doenças do mamoeiro. In: Martins, D.S.; Costa, A.F.S. A cultura do mamoeiro: tecnologias de produção. (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Eds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). Vitória: Editora 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Incaper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, 2003. p. 229-308.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31117" y="35722810"/>
            <a:ext cx="30778506" cy="1651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Esse modelo de pôster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 uma sugestão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para formatação para a apresentação.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Deve ser feito, de preferência, com o mínimo possível de texto (sugere-se fonte Arial tamanho 36)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024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341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Computador Chefia</dc:creator>
  <cp:lastModifiedBy>Computador Chefia</cp:lastModifiedBy>
  <cp:revision>4</cp:revision>
  <dcterms:created xsi:type="dcterms:W3CDTF">2016-07-14T10:44:57Z</dcterms:created>
  <dcterms:modified xsi:type="dcterms:W3CDTF">2016-07-14T11:15:54Z</dcterms:modified>
</cp:coreProperties>
</file>