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07606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8EC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B7AD3486-51AA-BCA6-41C3-73286219CE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4" y="5672391"/>
            <a:ext cx="2170588" cy="1185609"/>
          </a:xfrm>
          <a:prstGeom prst="rect">
            <a:avLst/>
          </a:prstGeom>
        </p:spPr>
      </p:pic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19167011-CD18-4EE1-A7E3-DCE364AAD62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1" b="26667"/>
          <a:stretch/>
        </p:blipFill>
        <p:spPr>
          <a:xfrm>
            <a:off x="9667056" y="5966253"/>
            <a:ext cx="2412000" cy="7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25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18" y="-25574"/>
            <a:ext cx="5084617" cy="527729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1AB74422-B637-8F37-8832-2802C47DE8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4" y="5672391"/>
            <a:ext cx="2170588" cy="1185609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9A23F747-4A51-01CB-7965-8B0DE1A78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1" b="26667"/>
          <a:stretch/>
        </p:blipFill>
        <p:spPr>
          <a:xfrm>
            <a:off x="9667056" y="5966253"/>
            <a:ext cx="2412000" cy="7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0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2919" y="689956"/>
            <a:ext cx="10515600" cy="1353762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2919" y="2070706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8EC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1952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40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50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5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06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30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9783-273F-423C-8D02-1A45F12F7DE4}" type="datetimeFigureOut">
              <a:rPr lang="pt-BR" smtClean="0"/>
              <a:t>12/09/2024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A831-9A61-46AB-BDA9-6184F9B91F5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A2578431-722D-FA06-B2D8-4C9C7ED1AF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4" y="5672391"/>
            <a:ext cx="2170588" cy="1185609"/>
          </a:xfrm>
          <a:prstGeom prst="rect">
            <a:avLst/>
          </a:prstGeom>
        </p:spPr>
      </p:pic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DA4624D0-39AB-F2F0-7A85-8CA26B2B9EC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1" b="26667"/>
          <a:stretch/>
        </p:blipFill>
        <p:spPr>
          <a:xfrm>
            <a:off x="9667056" y="5966253"/>
            <a:ext cx="2412000" cy="7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9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057" y="-65314"/>
            <a:ext cx="12578057" cy="69233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62323"/>
            <a:ext cx="9144000" cy="1116984"/>
          </a:xfrm>
        </p:spPr>
        <p:txBody>
          <a:bodyPr>
            <a:normAutofit/>
          </a:bodyPr>
          <a:lstStyle/>
          <a:p>
            <a:pPr algn="l"/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33831"/>
            <a:ext cx="9144000" cy="1655762"/>
          </a:xfrm>
        </p:spPr>
        <p:txBody>
          <a:bodyPr>
            <a:normAutofit/>
          </a:bodyPr>
          <a:lstStyle/>
          <a:p>
            <a:pPr algn="l"/>
            <a:endParaRPr lang="pt-BR" sz="2800" dirty="0"/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FC7FB50E-6CF5-97E3-1A73-7A4F4B637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54" y="4354508"/>
            <a:ext cx="3831206" cy="209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9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906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UNIRIO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TOSTES DE AGUIAR</dc:creator>
  <cp:lastModifiedBy>Mariana Ferreira</cp:lastModifiedBy>
  <cp:revision>5</cp:revision>
  <dcterms:created xsi:type="dcterms:W3CDTF">2023-08-15T13:30:19Z</dcterms:created>
  <dcterms:modified xsi:type="dcterms:W3CDTF">2024-09-12T13:51:00Z</dcterms:modified>
</cp:coreProperties>
</file>