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670550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X79CLC4SctGGSqeFvm71fVI8z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8a269a72ae_0_10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8a269a72ae_0_10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"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2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3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4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3"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4"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5"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6"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1" i="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"/>
          <p:cNvSpPr txBox="1"/>
          <p:nvPr>
            <p:ph idx="1"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"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22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3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4"/>
          <p:cNvSpPr txBox="1"/>
          <p:nvPr>
            <p:ph idx="1"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25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5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6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2" name="Google Shape;92;p26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26"/>
          <p:cNvSpPr txBox="1"/>
          <p:nvPr>
            <p:ph idx="3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7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7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27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27"/>
          <p:cNvSpPr txBox="1"/>
          <p:nvPr>
            <p:ph idx="3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8"/>
          <p:cNvSpPr txBox="1"/>
          <p:nvPr>
            <p:ph idx="1"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p28"/>
          <p:cNvSpPr txBox="1"/>
          <p:nvPr>
            <p:ph idx="2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9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9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29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7" name="Google Shape;107;p29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Google Shape;108;p29"/>
          <p:cNvSpPr txBox="1"/>
          <p:nvPr>
            <p:ph idx="4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0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0"/>
          <p:cNvSpPr txBox="1"/>
          <p:nvPr>
            <p:ph idx="1"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30"/>
          <p:cNvSpPr txBox="1"/>
          <p:nvPr>
            <p:ph idx="2"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30"/>
          <p:cNvSpPr txBox="1"/>
          <p:nvPr>
            <p:ph idx="3"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30"/>
          <p:cNvSpPr txBox="1"/>
          <p:nvPr>
            <p:ph idx="4"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30"/>
          <p:cNvSpPr txBox="1"/>
          <p:nvPr>
            <p:ph idx="5"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Google Shape;116;p30"/>
          <p:cNvSpPr txBox="1"/>
          <p:nvPr>
            <p:ph idx="6"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"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/>
          <p:nvPr>
            <p:ph idx="1"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3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/>
          <p:nvPr/>
        </p:nvSpPr>
        <p:spPr>
          <a:xfrm>
            <a:off x="0" y="1080"/>
            <a:ext cx="10079640" cy="56696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4169"/>
          </a:solidFill>
          <a:ln cap="flat" cmpd="sng" w="9525">
            <a:solidFill>
              <a:srgbClr val="3465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5"/>
          <p:cNvPicPr preferRelativeResize="0"/>
          <p:nvPr/>
        </p:nvPicPr>
        <p:blipFill rotWithShape="1">
          <a:blip r:embed="rId1">
            <a:alphaModFix amt="60000"/>
          </a:blip>
          <a:srcRect b="0" l="0" r="0" t="0"/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5"/>
          <p:cNvSpPr/>
          <p:nvPr/>
        </p:nvSpPr>
        <p:spPr>
          <a:xfrm>
            <a:off x="8561520" y="-180000"/>
            <a:ext cx="360" cy="3060000"/>
          </a:xfrm>
          <a:custGeom>
            <a:rect b="b" l="l" r="r" t="t"/>
            <a:pathLst>
              <a:path extrusionOk="0" h="91810800" w="21600">
                <a:moveTo>
                  <a:pt x="0" y="0"/>
                </a:moveTo>
                <a:lnTo>
                  <a:pt x="21600" y="91810800"/>
                </a:lnTo>
              </a:path>
            </a:pathLst>
          </a:custGeom>
          <a:noFill/>
          <a:ln cap="flat" cmpd="sng" w="38150">
            <a:solidFill>
              <a:srgbClr val="008ECA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" name="Google Shape;9;p5"/>
          <p:cNvSpPr/>
          <p:nvPr/>
        </p:nvSpPr>
        <p:spPr>
          <a:xfrm flipH="1" rot="10800000">
            <a:off x="8561520" y="4860000"/>
            <a:ext cx="360" cy="1080000"/>
          </a:xfrm>
          <a:custGeom>
            <a:rect b="b" l="l" r="r" t="t"/>
            <a:pathLst>
              <a:path extrusionOk="0" h="32410800" w="21600">
                <a:moveTo>
                  <a:pt x="0" y="0"/>
                </a:moveTo>
                <a:lnTo>
                  <a:pt x="21600" y="32410800"/>
                </a:lnTo>
              </a:path>
            </a:pathLst>
          </a:custGeom>
          <a:noFill/>
          <a:ln cap="flat" cmpd="sng" w="38150">
            <a:solidFill>
              <a:srgbClr val="008ECA"/>
            </a:solidFill>
            <a:prstDash val="solid"/>
            <a:round/>
            <a:headEnd len="sm" w="sm" type="none"/>
            <a:tailEnd len="sm" w="sm" type="none"/>
          </a:ln>
        </p:spPr>
      </p:sp>
      <p:pic>
        <p:nvPicPr>
          <p:cNvPr id="10" name="Google Shape;10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827480" y="3158280"/>
            <a:ext cx="1464120" cy="148212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5"/>
          <p:cNvSpPr txBox="1"/>
          <p:nvPr>
            <p:ph idx="1" type="body"/>
          </p:nvPr>
        </p:nvSpPr>
        <p:spPr>
          <a:xfrm>
            <a:off x="1260360" y="4267080"/>
            <a:ext cx="6232680" cy="700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3" name="Google Shape;1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16270" y="298449"/>
            <a:ext cx="1536275" cy="760475"/>
          </a:xfrm>
          <a:prstGeom prst="rect">
            <a:avLst/>
          </a:prstGeom>
          <a:noFill/>
          <a:ln cap="flat" cmpd="sng" w="9525">
            <a:solidFill>
              <a:srgbClr val="1C4587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415080" y="237240"/>
            <a:ext cx="9071280" cy="79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416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Google Shape;64;p7"/>
          <p:cNvSpPr txBox="1"/>
          <p:nvPr>
            <p:ph idx="2" type="title"/>
          </p:nvPr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416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65" name="Google Shape;65;p7"/>
          <p:cNvGrpSpPr/>
          <p:nvPr/>
        </p:nvGrpSpPr>
        <p:grpSpPr>
          <a:xfrm>
            <a:off x="-39291" y="-40481"/>
            <a:ext cx="490538" cy="490538"/>
            <a:chOff x="-39291" y="-40481"/>
            <a:chExt cx="490538" cy="490538"/>
          </a:xfrm>
        </p:grpSpPr>
        <p:sp>
          <p:nvSpPr>
            <p:cNvPr id="66" name="Google Shape;66;p7"/>
            <p:cNvSpPr/>
            <p:nvPr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7"/>
            <p:cNvSpPr/>
            <p:nvPr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fmla="val 99844" name="adj"/>
              </a:avLst>
            </a:prstGeom>
            <a:solidFill>
              <a:srgbClr val="0099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68" name="Google Shape;68;p7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9063523" y="5103350"/>
            <a:ext cx="897402" cy="444225"/>
          </a:xfrm>
          <a:prstGeom prst="rect">
            <a:avLst/>
          </a:prstGeom>
          <a:noFill/>
          <a:ln cap="flat" cmpd="sng" w="9525">
            <a:solidFill>
              <a:srgbClr val="1C4587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169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"/>
          <p:cNvSpPr txBox="1"/>
          <p:nvPr/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Título da </a:t>
            </a:r>
            <a:b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pt-BR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apresentação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"/>
          <p:cNvSpPr txBox="1"/>
          <p:nvPr/>
        </p:nvSpPr>
        <p:spPr>
          <a:xfrm>
            <a:off x="1260360" y="2478960"/>
            <a:ext cx="6232680" cy="1170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rgbClr val="0099CC"/>
                </a:solidFill>
                <a:latin typeface="Calibri"/>
                <a:ea typeface="Calibri"/>
                <a:cs typeface="Calibri"/>
                <a:sym typeface="Calibri"/>
              </a:rPr>
              <a:t>Subtítulo da apresentação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"/>
          <p:cNvSpPr txBox="1"/>
          <p:nvPr/>
        </p:nvSpPr>
        <p:spPr>
          <a:xfrm>
            <a:off x="1260310" y="3649685"/>
            <a:ext cx="6232800" cy="11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Nome do apresentador</a:t>
            </a:r>
            <a:endParaRPr b="1"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Nome do(a) orientador(a)</a:t>
            </a:r>
            <a:endParaRPr b="1"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/>
        </p:nvSpPr>
        <p:spPr>
          <a:xfrm>
            <a:off x="415080" y="237240"/>
            <a:ext cx="9071280" cy="79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 strike="noStrike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Título do slide</a:t>
            </a:r>
            <a:endParaRPr b="0" sz="400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8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b="0" sz="280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169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"/>
          <p:cNvSpPr txBox="1"/>
          <p:nvPr/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400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 txBox="1"/>
          <p:nvPr/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2021-10-26T17:09:33Z</dcterms:created>
</cp:coreProperties>
</file>