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core.xml" Type="http://schemas.openxmlformats.org/package/2006/relationships/metadata/core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aveSubsetFonts="1" strictFirstAndLastChars="0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0080625" cy="5670550"/>
  <p:notesSz cx="7559675" cy="10691800"/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btf2cBm8x92khFXjIutJoHqTp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5" Target="metadata" Type="http://customschemas.google.com/relationships/presentationmetadata"/><Relationship Id="rId14" Target="slides/slide9.xml" Type="http://schemas.openxmlformats.org/officeDocument/2006/relationships/slide"/><Relationship Id="rId13" Target="slides/slide8.xml" Type="http://schemas.openxmlformats.org/officeDocument/2006/relationships/slide"/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notesMasters/notesMaster1.xml" Type="http://schemas.openxmlformats.org/officeDocument/2006/relationships/notesMaster"/><Relationship Id="rId4" Target="slideMasters/slideMaster2.xml" Type="http://schemas.openxmlformats.org/officeDocument/2006/relationships/slideMaster"/><Relationship Id="rId3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folHlink="folHlink" hlink="hlink" tx1="dk1" tx2="lt2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i="0" strike="noStrike" sz="1400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2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3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4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5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6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7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8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_rels/notesSlide9.xml.rels><?xml version="1.0" encoding="UTF-8" standalone="yes"?><Relationships xmlns="http://schemas.openxmlformats.org/package/2006/relationships"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d3c6fd5a37_0_2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2d3c6fd5a37_0_2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d3c6fd5a37_0_7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2d3c6fd5a37_0_7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d3c6fd5a37_0_12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2d3c6fd5a37_0_12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d3c6fd5a37_0_17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2d3c6fd5a37_0_17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d3c6fd5a37_0_22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2d3c6fd5a37_0_22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="t" anchorCtr="0" bIns="91425" lIns="91425" numCol="1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"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2"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"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2"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3"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9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"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2"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3"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4"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"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2"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3"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0"/>
          <p:cNvSpPr txBox="1"/>
          <p:nvPr>
            <p:ph idx="4"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5"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6"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4400"/>
              <a:buFont typeface="Calibri"/>
              <a:buNone/>
              <a:defRPr b="1" i="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"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lvl="1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lvl="2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lvl="3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lvl="4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lvl="5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lvl="6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lvl="7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lvl="8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1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"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22"/>
          <p:cNvSpPr txBox="1"/>
          <p:nvPr>
            <p:ph idx="2"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4"/>
          <p:cNvSpPr txBox="1"/>
          <p:nvPr>
            <p:ph idx="1"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lvl="1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lvl="2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lvl="3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lvl="4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lvl="5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lvl="6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lvl="7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lvl="8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5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5"/>
          <p:cNvSpPr txBox="1"/>
          <p:nvPr>
            <p:ph idx="1"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25"/>
          <p:cNvSpPr txBox="1"/>
          <p:nvPr>
            <p:ph idx="2"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25"/>
          <p:cNvSpPr txBox="1"/>
          <p:nvPr>
            <p:ph idx="3"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6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6"/>
          <p:cNvSpPr txBox="1"/>
          <p:nvPr>
            <p:ph idx="1"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26"/>
          <p:cNvSpPr txBox="1"/>
          <p:nvPr>
            <p:ph idx="2"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26"/>
          <p:cNvSpPr txBox="1"/>
          <p:nvPr>
            <p:ph idx="3"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7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7"/>
          <p:cNvSpPr txBox="1"/>
          <p:nvPr>
            <p:ph idx="1"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27"/>
          <p:cNvSpPr txBox="1"/>
          <p:nvPr>
            <p:ph idx="2"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27"/>
          <p:cNvSpPr txBox="1"/>
          <p:nvPr>
            <p:ph idx="3"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8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8"/>
          <p:cNvSpPr txBox="1"/>
          <p:nvPr>
            <p:ph idx="1"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28"/>
          <p:cNvSpPr txBox="1"/>
          <p:nvPr>
            <p:ph idx="2"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9"/>
          <p:cNvSpPr txBox="1"/>
          <p:nvPr>
            <p:ph idx="1"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9"/>
          <p:cNvSpPr txBox="1"/>
          <p:nvPr>
            <p:ph idx="2"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9"/>
          <p:cNvSpPr txBox="1"/>
          <p:nvPr>
            <p:ph idx="3"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29"/>
          <p:cNvSpPr txBox="1"/>
          <p:nvPr>
            <p:ph idx="4"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0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0"/>
          <p:cNvSpPr txBox="1"/>
          <p:nvPr>
            <p:ph idx="1"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30"/>
          <p:cNvSpPr txBox="1"/>
          <p:nvPr>
            <p:ph idx="2"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30"/>
          <p:cNvSpPr txBox="1"/>
          <p:nvPr>
            <p:ph idx="3"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30"/>
          <p:cNvSpPr txBox="1"/>
          <p:nvPr>
            <p:ph idx="4"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30"/>
          <p:cNvSpPr txBox="1"/>
          <p:nvPr>
            <p:ph idx="5"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30"/>
          <p:cNvSpPr txBox="1"/>
          <p:nvPr>
            <p:ph idx="6"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lvl="2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lvl="3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lvl="4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lvl="5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lvl="6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lvl="7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lvl="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"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2"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"/>
          <p:cNvSpPr txBox="1"/>
          <p:nvPr>
            <p:ph idx="1"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lv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lvl="2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lvl="3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lvl="4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lvl="5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lvl="6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lvl="7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lvl="8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"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2"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3"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2"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3"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342900" lvl="0" marL="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algn="l" indent="-342900" lvl="1" marL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algn="l" indent="-342900" lvl="2" marL="137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algn="l" indent="-342900" lvl="3" marL="1828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algn="l" indent="-342900" lvl="4" marL="22860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algn="l" indent="-342900" lvl="5" marL="2743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algn="l" indent="-342900" lvl="6" marL="3200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algn="l" indent="-342900" lvl="7" marL="3657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algn="l" indent="-342900" lvl="8" marL="41148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5" Target="../slideLayouts/slideLayout12.xml" Type="http://schemas.openxmlformats.org/officeDocument/2006/relationships/slideLayout"/><Relationship Id="rId14" Target="../slideLayouts/slideLayout11.xml" Type="http://schemas.openxmlformats.org/officeDocument/2006/relationships/slideLayout"/><Relationship Id="rId13" Target="../slideLayouts/slideLayout10.xml" Type="http://schemas.openxmlformats.org/officeDocument/2006/relationships/slideLayout"/><Relationship Id="rId12" Target="../slideLayouts/slideLayout9.xml" Type="http://schemas.openxmlformats.org/officeDocument/2006/relationships/slideLayout"/><Relationship Id="rId11" Target="../slideLayouts/slideLayout8.xml" Type="http://schemas.openxmlformats.org/officeDocument/2006/relationships/slideLayout"/><Relationship Id="rId9" Target="../slideLayouts/slideLayout6.xml" Type="http://schemas.openxmlformats.org/officeDocument/2006/relationships/slideLayout"/><Relationship Id="rId10" Target="../slideLayouts/slideLayout7.xml" Type="http://schemas.openxmlformats.org/officeDocument/2006/relationships/slideLayout"/><Relationship Id="rId8" Target="../slideLayouts/slideLayout5.xml" Type="http://schemas.openxmlformats.org/officeDocument/2006/relationships/slideLayout"/><Relationship Id="rId7" Target="../slideLayouts/slideLayout4.xml" Type="http://schemas.openxmlformats.org/officeDocument/2006/relationships/slideLayout"/><Relationship Id="rId6" Target="../slideLayouts/slideLayout3.xml" Type="http://schemas.openxmlformats.org/officeDocument/2006/relationships/slideLayout"/><Relationship Id="rId5" Target="../slideLayouts/slideLayout2.xml" Type="http://schemas.openxmlformats.org/officeDocument/2006/relationships/slideLayout"/><Relationship Id="rId4" Target="../slideLayouts/slideLayout1.xml" Type="http://schemas.openxmlformats.org/officeDocument/2006/relationships/slideLayout"/><Relationship Id="rId3" Target="../media/image1.png" Type="http://schemas.openxmlformats.org/officeDocument/2006/relationships/image"/><Relationship Id="rId2" Target="../media/image3.png" Type="http://schemas.openxmlformats.org/officeDocument/2006/relationships/image"/><Relationship Id="rId1" Target="../theme/theme1.xml" Type="http://schemas.openxmlformats.org/officeDocument/2006/relationships/theme"/></Relationships>
</file>

<file path=ppt/slideMasters/_rels/slideMaster2.xml.rels><?xml version="1.0" encoding="UTF-8" standalone="yes"?><Relationships xmlns="http://schemas.openxmlformats.org/package/2006/relationships"><Relationship Id="rId13" Target="../slideLayouts/slideLayout24.xml" Type="http://schemas.openxmlformats.org/officeDocument/2006/relationships/slideLayout"/><Relationship Id="rId12" Target="../slideLayouts/slideLayout23.xml" Type="http://schemas.openxmlformats.org/officeDocument/2006/relationships/slideLayout"/><Relationship Id="rId11" Target="../slideLayouts/slideLayout22.xml" Type="http://schemas.openxmlformats.org/officeDocument/2006/relationships/slideLayout"/><Relationship Id="rId10" Target="../slideLayouts/slideLayout21.xml" Type="http://schemas.openxmlformats.org/officeDocument/2006/relationships/slideLayout"/><Relationship Id="rId9" Target="../slideLayouts/slideLayout20.xml" Type="http://schemas.openxmlformats.org/officeDocument/2006/relationships/slideLayout"/><Relationship Id="rId8" Target="../slideLayouts/slideLayout19.xml" Type="http://schemas.openxmlformats.org/officeDocument/2006/relationships/slideLayout"/><Relationship Id="rId7" Target="../slideLayouts/slideLayout18.xml" Type="http://schemas.openxmlformats.org/officeDocument/2006/relationships/slideLayout"/><Relationship Id="rId6" Target="../slideLayouts/slideLayout17.xml" Type="http://schemas.openxmlformats.org/officeDocument/2006/relationships/slideLayout"/><Relationship Id="rId5" Target="../slideLayouts/slideLayout16.xml" Type="http://schemas.openxmlformats.org/officeDocument/2006/relationships/slideLayout"/><Relationship Id="rId4" Target="../slideLayouts/slideLayout15.xml" Type="http://schemas.openxmlformats.org/officeDocument/2006/relationships/slideLayout"/><Relationship Id="rId3" Target="../slideLayouts/slideLayout14.xml" Type="http://schemas.openxmlformats.org/officeDocument/2006/relationships/slideLayout"/><Relationship Id="rId2" Target="../slideLayouts/slideLayout13.xml" Type="http://schemas.openxmlformats.org/officeDocument/2006/relationships/slideLayout"/><Relationship Id="rId1" Target="../theme/theme3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1080"/>
            <a:ext cx="10079640" cy="5669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4169"/>
          </a:solidFill>
          <a:ln cap="flat" cmpd="sng" w="9525">
            <a:solidFill>
              <a:srgbClr val="3465A4"/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1" bIns="45000" lIns="90000" numCol="1" rIns="90000" spcFirstLastPara="1" tIns="45000" wrap="square">
            <a:noAutofit/>
          </a:bodyPr>
          <a:lstStyle/>
          <a:p>
            <a:pPr algn="ctr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0" cap="none" i="0" lang="pt-BR" strike="noStrike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b="0" cap="none" i="0" strike="noStrike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5"/>
          <p:cNvPicPr preferRelativeResize="0"/>
          <p:nvPr/>
        </p:nvPicPr>
        <p:blipFill rotWithShape="1">
          <a:blip r:embed="rId2">
            <a:alphaModFix amt="60000"/>
          </a:blip>
          <a:srcRect b="0" l="0" r="0" t="0"/>
          <a:stretch/>
        </p:blipFill>
        <p:spPr>
          <a:xfrm>
            <a:off x="7693920" y="298440"/>
            <a:ext cx="4822200" cy="49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5"/>
          <p:cNvSpPr/>
          <p:nvPr/>
        </p:nvSpPr>
        <p:spPr>
          <a:xfrm>
            <a:off x="8561520" y="-180000"/>
            <a:ext cx="360" cy="3060000"/>
          </a:xfrm>
          <a:custGeom>
            <a:rect b="b" l="l" r="r" t="t"/>
            <a:pathLst>
              <a:path extrusionOk="0" h="91810800" w="21600">
                <a:moveTo>
                  <a:pt x="0" y="0"/>
                </a:moveTo>
                <a:lnTo>
                  <a:pt x="21600" y="91810800"/>
                </a:lnTo>
              </a:path>
            </a:pathLst>
          </a:custGeom>
          <a:noFill/>
          <a:ln cap="flat" cmpd="sng" w="38150">
            <a:solidFill>
              <a:srgbClr val="008ECA"/>
            </a:solidFill>
            <a:prstDash val="solid"/>
            <a:round/>
            <a:headEnd len="sm" type="none" w="sm"/>
            <a:tailEnd len="sm" type="none" w="sm"/>
          </a:ln>
        </p:spPr>
      </p:sp>
      <p:sp>
        <p:nvSpPr>
          <p:cNvPr id="9" name="Google Shape;9;p5"/>
          <p:cNvSpPr/>
          <p:nvPr/>
        </p:nvSpPr>
        <p:spPr>
          <a:xfrm flipH="1" rot="10800000">
            <a:off x="8561520" y="4860000"/>
            <a:ext cx="360" cy="1080000"/>
          </a:xfrm>
          <a:custGeom>
            <a:rect b="b" l="l" r="r" t="t"/>
            <a:pathLst>
              <a:path extrusionOk="0" h="32410800" w="21600">
                <a:moveTo>
                  <a:pt x="0" y="0"/>
                </a:moveTo>
                <a:lnTo>
                  <a:pt x="21600" y="32410800"/>
                </a:lnTo>
              </a:path>
            </a:pathLst>
          </a:custGeom>
          <a:noFill/>
          <a:ln cap="flat" cmpd="sng" w="38150">
            <a:solidFill>
              <a:srgbClr val="008ECA"/>
            </a:solidFill>
            <a:prstDash val="solid"/>
            <a:round/>
            <a:headEnd len="sm" type="none" w="sm"/>
            <a:tailEnd len="sm" type="none" w="sm"/>
          </a:ln>
        </p:spPr>
      </p:sp>
      <p:pic>
        <p:nvPicPr>
          <p:cNvPr id="10" name="Google Shape;1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7480" y="3158280"/>
            <a:ext cx="1464120" cy="14821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5"/>
          <p:cNvSpPr txBox="1"/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cap="none" i="0" strike="noStrike" sz="4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5"/>
          <p:cNvSpPr txBox="1"/>
          <p:nvPr>
            <p:ph idx="1" type="body"/>
          </p:nvPr>
        </p:nvSpPr>
        <p:spPr>
          <a:xfrm>
            <a:off x="1260360" y="4267080"/>
            <a:ext cx="6232680" cy="70092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indent="-406400" lvl="0" marL="457200" marR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cap="none" i="0" strike="noStrike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indent="-381000" lvl="1" marL="914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cap="none" i="0" strike="noStrike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indent="-355600" lvl="2" marL="1371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cap="none" i="0" strike="noStrike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indent="-342900" lvl="3" marL="1828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indent="-342900" lvl="4" marL="22860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indent="-342900" lvl="5" marL="27432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indent="-342900" lvl="6" marL="32004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indent="-342900" lvl="7" marL="36576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indent="-342900" lvl="8" marL="4114800" marR="0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cap="none" i="0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"/>
          <p:cNvSpPr txBox="1"/>
          <p:nvPr>
            <p:ph type="title"/>
          </p:nvPr>
        </p:nvSpPr>
        <p:spPr>
          <a:xfrm>
            <a:off x="415080" y="237240"/>
            <a:ext cx="907128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4400"/>
              <a:buFont typeface="Calibri"/>
              <a:buNone/>
              <a:defRPr b="0" cap="none" i="0" strike="noStrike" sz="4400" u="none">
                <a:solidFill>
                  <a:srgbClr val="0041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7"/>
          <p:cNvSpPr txBox="1"/>
          <p:nvPr>
            <p:ph idx="2" type="title"/>
          </p:nvPr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>
            <a:lvl1pPr algn="l" lv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169"/>
              </a:buClr>
              <a:buSzPts val="4400"/>
              <a:buFont typeface="Calibri"/>
              <a:buNone/>
              <a:defRPr b="0" cap="none" i="0" strike="noStrike" sz="4400" u="none">
                <a:solidFill>
                  <a:srgbClr val="0041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grpSp>
        <p:nvGrpSpPr>
          <p:cNvPr id="64" name="Google Shape;64;p7"/>
          <p:cNvGrpSpPr/>
          <p:nvPr/>
        </p:nvGrpSpPr>
        <p:grpSpPr>
          <a:xfrm>
            <a:off x="-39291" y="-40481"/>
            <a:ext cx="490538" cy="490538"/>
            <a:chOff x="-39291" y="-40481"/>
            <a:chExt cx="490538" cy="490538"/>
          </a:xfrm>
        </p:grpSpPr>
        <p:sp>
          <p:nvSpPr>
            <p:cNvPr id="65" name="Google Shape;65;p7"/>
            <p:cNvSpPr/>
            <p:nvPr/>
          </p:nvSpPr>
          <p:spPr>
            <a:xfrm rot="5400000">
              <a:off x="-5477" y="5479"/>
              <a:ext cx="289563" cy="278606"/>
            </a:xfrm>
            <a:prstGeom prst="rtTriangle">
              <a:avLst/>
            </a:prstGeom>
            <a:solidFill>
              <a:srgbClr val="004169"/>
            </a:solidFill>
            <a:ln>
              <a:noFill/>
            </a:ln>
          </p:spPr>
          <p:txBody>
            <a:bodyPr anchor="ctr" anchorCtr="0" bIns="45700" lIns="91425" numCol="1" rIns="91425" spcFirstLastPara="1" tIns="45700" wrap="square">
              <a:noAutofit/>
            </a:bodyPr>
            <a:lstStyle/>
            <a:p>
              <a:pPr algn="ctr" indent="0" lvl="0" marL="0" marR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cap="none" i="0" strike="noStrike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 rot="-2700000">
              <a:off x="-116470" y="180373"/>
              <a:ext cx="644896" cy="48829"/>
            </a:xfrm>
            <a:prstGeom prst="trapezoid">
              <a:avLst>
                <a:gd fmla="val 99844" name="adj"/>
              </a:avLst>
            </a:prstGeom>
            <a:solidFill>
              <a:srgbClr val="0099CC"/>
            </a:solidFill>
            <a:ln>
              <a:noFill/>
            </a:ln>
          </p:spPr>
          <p:txBody>
            <a:bodyPr anchor="ctr" anchorCtr="0" bIns="45700" lIns="91425" numCol="1" rIns="91425" spcFirstLastPara="1" tIns="45700" wrap="square">
              <a:noAutofit/>
            </a:bodyPr>
            <a:lstStyle/>
            <a:p>
              <a:pPr algn="ctr" indent="0" lvl="0" marL="0" marR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cap="none" i="0" strike="noStrike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 accent1="accent1" accent2="accent2" accent3="accent3" accent4="accent4" accent5="accent5" accent6="accent6" bg1="lt1" bg2="dk2" folHlink="folHlink" hlink="hlink" tx1="dk1" tx2="lt2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i="0" strike="noStrike" sz="1400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14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4" Target="../media/image2.png" Type="http://schemas.openxmlformats.org/officeDocument/2006/relationships/image"/><Relationship Id="rId3" Target="../media/image4.pn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13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notesSlides/notesSlide9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4169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/>
          <p:nvPr/>
        </p:nvSpPr>
        <p:spPr>
          <a:xfrm>
            <a:off x="2926375" y="2000450"/>
            <a:ext cx="4227900" cy="12813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Autofit/>
          </a:bodyPr>
          <a:lstStyle/>
          <a:p>
            <a:pPr algn="ctr" indent="0" lvl="0" marL="0" marR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cap="none" i="0" lang="pt-BR" strike="noStrike" sz="4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Título da </a:t>
            </a:r>
            <a:br>
              <a:rPr altLang="pt-BR" b="0" cap="none" i="0" lang="pt-BR" strike="noStrike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altLang="pt-BR" b="1" cap="none" i="0" lang="pt-BR" strike="noStrike" sz="40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apresentação</a:t>
            </a:r>
            <a:endParaRPr b="0" cap="none" i="0" strike="noStrike" sz="4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348435" y="3888310"/>
            <a:ext cx="6232800" cy="11706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Autofit/>
          </a:bodyPr>
          <a:lstStyle/>
          <a:p>
            <a:pPr algn="l" indent="0" lvl="0" mar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altLang="pt-BR" b="1"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Bolsa: IT-UNIRIO (se tiver)</a:t>
            </a:r>
            <a:endParaRPr b="1"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altLang="pt-BR" b="1"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Autores:</a:t>
            </a:r>
            <a:endParaRPr b="1"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sz="2200">
                <a:solidFill>
                  <a:schemeClr val="lt1"/>
                </a:solidFill>
                <a:latin typeface="Calibri"/>
              </a:rPr>
              <a:t>Orientador/Coordenador:</a:t>
            </a:r>
          </a:p>
          <a:p>
            <a:pPr algn="l" indent="0" lvl="0" mar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None/>
            </a:pPr>
            <a:r>
              <a:rPr altLang="pt-BR" b="1"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Área (curso) e centro:</a:t>
            </a:r>
            <a:endParaRPr b="1"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altLang="pt-BR" b="1"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Agência financiadora: UNIRIO (se houver)</a:t>
            </a:r>
            <a:endParaRPr b="1"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30249" y="-99474"/>
            <a:ext cx="1848397" cy="1170601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"/>
          <p:cNvSpPr txBox="1"/>
          <p:nvPr/>
        </p:nvSpPr>
        <p:spPr>
          <a:xfrm>
            <a:off x="1160413" y="467800"/>
            <a:ext cx="7759800" cy="9261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numCol="1" rIns="91425" spcFirstLastPara="1" tIns="91425" wrap="square">
            <a:spAutoFit/>
          </a:bodyPr>
          <a:lstStyle/>
          <a:p>
            <a:pPr algn="ctr" indent="0" lvl="0" marL="0" rtl="0">
              <a:lnSpc>
                <a:spcPct val="944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1700">
                <a:solidFill>
                  <a:schemeClr val="lt1"/>
                </a:solidFill>
              </a:rPr>
              <a:t>UNIVERSIDADE FEDERAL DO ESTADO DO RIO DE JANEIRO</a:t>
            </a:r>
            <a:endParaRPr b="1" sz="1700">
              <a:solidFill>
                <a:schemeClr val="lt1"/>
              </a:solidFill>
            </a:endParaRPr>
          </a:p>
          <a:p>
            <a:pPr algn="ctr" indent="0" lvl="0" marL="0" rtl="0">
              <a:lnSpc>
                <a:spcPct val="944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z="1700">
                <a:solidFill>
                  <a:schemeClr val="lt1"/>
                </a:solidFill>
              </a:rPr>
              <a:t>Pró-Reitoria de Pós-Graduação, Pesquisa e Inovação - PROPGPI</a:t>
            </a:r>
            <a:endParaRPr sz="1700">
              <a:solidFill>
                <a:schemeClr val="lt1"/>
              </a:solidFill>
            </a:endParaRPr>
          </a:p>
          <a:p>
            <a:pPr algn="ctr" indent="0" lvl="0" marL="0" rtl="0">
              <a:lnSpc>
                <a:spcPct val="944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z="1700">
                <a:solidFill>
                  <a:schemeClr val="lt1"/>
                </a:solidFill>
              </a:rPr>
              <a:t>Diretoria de Inovação Tecnológica, Cultural e Social - DIT</a:t>
            </a:r>
            <a:endParaRPr b="1" sz="1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"/>
          <p:cNvSpPr txBox="1"/>
          <p:nvPr/>
        </p:nvSpPr>
        <p:spPr>
          <a:xfrm>
            <a:off x="415080" y="237240"/>
            <a:ext cx="907128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40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0" strike="noStrike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d3c6fd5a37_0_2"/>
          <p:cNvSpPr txBox="1"/>
          <p:nvPr/>
        </p:nvSpPr>
        <p:spPr>
          <a:xfrm>
            <a:off x="415080" y="237240"/>
            <a:ext cx="907140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40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0" strike="noStrike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d3c6fd5a37_0_2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g2d3c6fd5a37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d3c6fd5a37_0_7"/>
          <p:cNvSpPr txBox="1"/>
          <p:nvPr/>
        </p:nvSpPr>
        <p:spPr>
          <a:xfrm>
            <a:off x="415080" y="237240"/>
            <a:ext cx="907140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40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0" strike="noStrike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d3c6fd5a37_0_7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g2d3c6fd5a37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d3c6fd5a37_0_12"/>
          <p:cNvSpPr txBox="1"/>
          <p:nvPr/>
        </p:nvSpPr>
        <p:spPr>
          <a:xfrm>
            <a:off x="415080" y="237240"/>
            <a:ext cx="907140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40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Inovação</a:t>
            </a:r>
            <a:endParaRPr b="0" strike="noStrike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d3c6fd5a37_0_12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g2d3c6fd5a37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d3c6fd5a37_0_17"/>
          <p:cNvSpPr txBox="1"/>
          <p:nvPr/>
        </p:nvSpPr>
        <p:spPr>
          <a:xfrm>
            <a:off x="415080" y="237240"/>
            <a:ext cx="907140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40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Contribuição para o projeto</a:t>
            </a:r>
            <a:endParaRPr b="0" strike="noStrike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d3c6fd5a37_0_17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g2d3c6fd5a37_0_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d3c6fd5a37_0_22"/>
          <p:cNvSpPr txBox="1"/>
          <p:nvPr/>
        </p:nvSpPr>
        <p:spPr>
          <a:xfrm>
            <a:off x="415080" y="237240"/>
            <a:ext cx="9071400" cy="7920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1" lang="pt-BR" sz="4000">
                <a:solidFill>
                  <a:srgbClr val="224E76"/>
                </a:solidFill>
                <a:latin typeface="Calibri"/>
                <a:ea typeface="Calibri"/>
                <a:cs typeface="Calibri"/>
                <a:sym typeface="Calibri"/>
              </a:rPr>
              <a:t>Resultado e Discussão</a:t>
            </a:r>
            <a:endParaRPr b="0" strike="noStrike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d3c6fd5a37_0_22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Google Shape;164;g2d3c6fd5a37_0_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0" y="-14606"/>
            <a:ext cx="10080625" cy="5685155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="ctr" anchorCtr="0" bIns="45700" lIns="91425" numCol="1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cap="none" i="0" strike="noStrike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774350" y="1502925"/>
            <a:ext cx="6372000" cy="31728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rmAutofit/>
          </a:bodyPr>
          <a:lstStyle/>
          <a:p>
            <a:pPr algn="l" indent="-331620" lvl="0" marL="4320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altLang="pt-BR" b="1" cap="none" i="0" lang="pt-BR" strike="noStrike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Clique para editar os estilos de texto Mestres</a:t>
            </a:r>
            <a:endParaRPr cap="none" i="0" strike="noStrike" sz="1200" u="none">
              <a:solidFill>
                <a:srgbClr val="00416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350282" y="-202368"/>
            <a:ext cx="1004400" cy="20163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numCol="1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pt-BR" b="0" cap="none" i="0" lang="pt-BR" strike="noStrike" sz="12500" u="none">
                <a:solidFill>
                  <a:srgbClr val="0099CC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endParaRPr/>
          </a:p>
        </p:txBody>
      </p:sp>
      <p:pic>
        <p:nvPicPr>
          <p:cNvPr id="172" name="Google Shape;172;p2"/>
          <p:cNvPicPr preferRelativeResize="0"/>
          <p:nvPr/>
        </p:nvPicPr>
        <p:blipFill rotWithShape="1">
          <a:blip r:embed="rId3">
            <a:alphaModFix amt="60000"/>
          </a:blip>
          <a:srcRect b="0" l="0" r="0" t="0"/>
          <a:stretch/>
        </p:blipFill>
        <p:spPr>
          <a:xfrm>
            <a:off x="7693920" y="298440"/>
            <a:ext cx="4822200" cy="49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"/>
          <p:cNvSpPr txBox="1"/>
          <p:nvPr>
            <p:ph type="title"/>
          </p:nvPr>
        </p:nvSpPr>
        <p:spPr>
          <a:xfrm>
            <a:off x="1060433" y="397930"/>
            <a:ext cx="4381800" cy="1281300"/>
          </a:xfrm>
          <a:prstGeom prst="rect">
            <a:avLst/>
          </a:prstGeom>
          <a:noFill/>
          <a:ln>
            <a:noFill/>
          </a:ln>
        </p:spPr>
        <p:txBody>
          <a:bodyPr anchor="ctr" anchorCtr="0" bIns="0" lIns="0" numCol="1" rIns="0" spcFirstLastPara="1" tIns="0" wrap="square">
            <a:noAutofit/>
          </a:bodyPr>
          <a:lstStyle/>
          <a:p>
            <a:pPr algn="l" indent="0" lvl="0" mar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altLang="pt-BR" lang="pt-BR" sz="4000">
                <a:solidFill>
                  <a:schemeClr val="lt1"/>
                </a:solidFill>
              </a:rPr>
              <a:t>Conclusão</a:t>
            </a:r>
            <a:endParaRPr/>
          </a:p>
        </p:txBody>
      </p:sp>
      <p:pic>
        <p:nvPicPr>
          <p:cNvPr id="174" name="Google Shape;17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32226" y="4499951"/>
            <a:ext cx="1848397" cy="117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4169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/>
        </p:nvSpPr>
        <p:spPr>
          <a:xfrm>
            <a:off x="3274200" y="1017750"/>
            <a:ext cx="2205000" cy="6237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ts val="3600"/>
              <a:buFont typeface="Trebuchet MS"/>
              <a:buNone/>
            </a:pPr>
            <a:r>
              <a:rPr altLang="pt-BR" lang="pt-BR" sz="33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Referências</a:t>
            </a:r>
            <a:endParaRPr b="1" strike="noStrike" sz="4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4"/>
          <p:cNvSpPr txBox="1"/>
          <p:nvPr/>
        </p:nvSpPr>
        <p:spPr>
          <a:xfrm>
            <a:off x="1260360" y="2298600"/>
            <a:ext cx="6232680" cy="17085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trike="noStrike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4"/>
          <p:cNvSpPr txBox="1"/>
          <p:nvPr/>
        </p:nvSpPr>
        <p:spPr>
          <a:xfrm>
            <a:off x="1260360" y="2298600"/>
            <a:ext cx="6232680" cy="81468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trike="noStrike"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1"/>
            <a:ext cx="1848397" cy="1170601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"/>
          <p:cNvSpPr txBox="1"/>
          <p:nvPr/>
        </p:nvSpPr>
        <p:spPr>
          <a:xfrm>
            <a:off x="381926" y="1566551"/>
            <a:ext cx="7361100" cy="3888600"/>
          </a:xfrm>
          <a:prstGeom prst="rect">
            <a:avLst/>
          </a:prstGeom>
          <a:noFill/>
          <a:ln>
            <a:noFill/>
          </a:ln>
        </p:spPr>
        <p:txBody>
          <a:bodyPr anchor="t" anchorCtr="0" bIns="0" lIns="0" numCol="1" rIns="0" spcFirstLastPara="1" tIns="0" wrap="square">
            <a:norm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pt-BR" lang="pt-BR" strike="noStrik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Conteúdo do slide</a:t>
            </a:r>
            <a:endParaRPr strike="noStrike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2021-10-26T17:09:33Z</dcterms:created>
</cp:coreProperties>
</file>