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10080625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698" y="-114"/>
      </p:cViewPr>
      <p:guideLst>
        <p:guide orient="horz" pos="3175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131530"/>
            <a:ext cx="5829300" cy="21608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712354"/>
            <a:ext cx="4800600" cy="2576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CFED-4805-4C26-B8BD-6F2C1A580735}" type="datetimeFigureOut">
              <a:rPr lang="pt-BR" smtClean="0"/>
              <a:pPr/>
              <a:t>17/11/2014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029B-03D5-412A-BF74-D34D31BC59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CFED-4805-4C26-B8BD-6F2C1A580735}" type="datetimeFigureOut">
              <a:rPr lang="pt-BR" smtClean="0"/>
              <a:pPr/>
              <a:t>17/11/2014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029B-03D5-412A-BF74-D34D31BC59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39034"/>
            <a:ext cx="1157288" cy="11466711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39034"/>
            <a:ext cx="3357563" cy="11466711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CFED-4805-4C26-B8BD-6F2C1A580735}" type="datetimeFigureOut">
              <a:rPr lang="pt-BR" smtClean="0"/>
              <a:pPr/>
              <a:t>17/11/2014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029B-03D5-412A-BF74-D34D31BC59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CFED-4805-4C26-B8BD-6F2C1A580735}" type="datetimeFigureOut">
              <a:rPr lang="pt-BR" smtClean="0"/>
              <a:pPr/>
              <a:t>17/11/2014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029B-03D5-412A-BF74-D34D31BC59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477735"/>
            <a:ext cx="5829300" cy="200212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272600"/>
            <a:ext cx="5829300" cy="22051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CFED-4805-4C26-B8BD-6F2C1A580735}" type="datetimeFigureOut">
              <a:rPr lang="pt-BR" smtClean="0"/>
              <a:pPr/>
              <a:t>17/11/2014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029B-03D5-412A-BF74-D34D31BC59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136195"/>
            <a:ext cx="2257425" cy="88695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136195"/>
            <a:ext cx="2257425" cy="88695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CFED-4805-4C26-B8BD-6F2C1A580735}" type="datetimeFigureOut">
              <a:rPr lang="pt-BR" smtClean="0"/>
              <a:pPr/>
              <a:t>17/11/2014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029B-03D5-412A-BF74-D34D31BC59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403693"/>
            <a:ext cx="6172200" cy="1680104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256474"/>
            <a:ext cx="3030141" cy="9403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0" y="3196864"/>
            <a:ext cx="3030141" cy="58080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56474"/>
            <a:ext cx="3031331" cy="9403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96864"/>
            <a:ext cx="3031331" cy="58080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CFED-4805-4C26-B8BD-6F2C1A580735}" type="datetimeFigureOut">
              <a:rPr lang="pt-BR" smtClean="0"/>
              <a:pPr/>
              <a:t>17/11/2014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029B-03D5-412A-BF74-D34D31BC59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CFED-4805-4C26-B8BD-6F2C1A580735}" type="datetimeFigureOut">
              <a:rPr lang="pt-BR" smtClean="0"/>
              <a:pPr/>
              <a:t>17/11/2014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029B-03D5-412A-BF74-D34D31BC59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CFED-4805-4C26-B8BD-6F2C1A580735}" type="datetimeFigureOut">
              <a:rPr lang="pt-BR" smtClean="0"/>
              <a:pPr/>
              <a:t>17/11/2014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029B-03D5-412A-BF74-D34D31BC59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401359"/>
            <a:ext cx="2256235" cy="17081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401359"/>
            <a:ext cx="3833813" cy="86035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109465"/>
            <a:ext cx="2256235" cy="68954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CFED-4805-4C26-B8BD-6F2C1A580735}" type="datetimeFigureOut">
              <a:rPr lang="pt-BR" smtClean="0"/>
              <a:pPr/>
              <a:t>17/11/2014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029B-03D5-412A-BF74-D34D31BC59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7056438"/>
            <a:ext cx="4114800" cy="8330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900722"/>
            <a:ext cx="4114800" cy="604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889491"/>
            <a:ext cx="4114800" cy="11830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CFED-4805-4C26-B8BD-6F2C1A580735}" type="datetimeFigureOut">
              <a:rPr lang="pt-BR" smtClean="0"/>
              <a:pPr/>
              <a:t>17/11/2014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029B-03D5-412A-BF74-D34D31BC59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00" y="403693"/>
            <a:ext cx="6172200" cy="1680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352148"/>
            <a:ext cx="6172200" cy="6652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9343247"/>
            <a:ext cx="1600200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FCFED-4805-4C26-B8BD-6F2C1A580735}" type="datetimeFigureOut">
              <a:rPr lang="pt-BR" smtClean="0"/>
              <a:pPr/>
              <a:t>17/11/2014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9343247"/>
            <a:ext cx="2171700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9343247"/>
            <a:ext cx="1600200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A029B-03D5-412A-BF74-D34D31BC59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VIII Encontro de Arteterap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885384" cy="10737108"/>
          </a:xfrm>
          <a:prstGeom prst="rect">
            <a:avLst/>
          </a:prstGeom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980728" y="277283"/>
            <a:ext cx="5184576" cy="23021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pt-BR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UNIRIO</a:t>
            </a:r>
          </a:p>
          <a:p>
            <a:pPr algn="ctr" rtl="0"/>
            <a:r>
              <a:rPr lang="pt-BR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VIII ENCONTRO DE ARTETERAPIA</a:t>
            </a:r>
          </a:p>
          <a:p>
            <a:pPr algn="ctr" rtl="0"/>
            <a:r>
              <a:rPr lang="pt-BR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Núcleo de </a:t>
            </a:r>
            <a:r>
              <a:rPr lang="pt-BR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Arteterapia</a:t>
            </a:r>
            <a:r>
              <a:rPr lang="pt-BR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 do HUGG</a:t>
            </a:r>
          </a:p>
          <a:p>
            <a:pPr algn="ctr" rtl="0"/>
            <a:endParaRPr lang="pt-BR" sz="3600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  <a:p>
            <a:pPr algn="ctr" rtl="0"/>
            <a:r>
              <a:rPr lang="pt-BR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A TECELAGEM NA ARTETERAPIA</a:t>
            </a:r>
            <a:endParaRPr lang="pt-BR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88641" y="3096096"/>
            <a:ext cx="6767109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10:30h – Abertura: Regina </a:t>
            </a:r>
            <a:r>
              <a:rPr lang="pt-BR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Macri</a:t>
            </a:r>
            <a:endParaRPr lang="pt-BR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 </a:t>
            </a:r>
          </a:p>
          <a:p>
            <a:pPr algn="ctr"/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11:00h – Conferência: Jussara Reis Loureiro</a:t>
            </a:r>
          </a:p>
          <a:p>
            <a:pPr algn="ctr"/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“Mulheres que tecem seus Mitos e suas Histórias...”</a:t>
            </a:r>
          </a:p>
          <a:p>
            <a:pPr algn="ctr"/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 </a:t>
            </a:r>
          </a:p>
          <a:p>
            <a:pPr algn="ctr"/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12:00h – Almoço</a:t>
            </a:r>
          </a:p>
          <a:p>
            <a:pPr algn="ctr"/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 </a:t>
            </a:r>
          </a:p>
          <a:p>
            <a:pPr algn="ctr"/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14:00h – Palestra: Ana de Jesus Esteves</a:t>
            </a:r>
          </a:p>
          <a:p>
            <a:pPr algn="ctr"/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“Que fios nos tecem?”</a:t>
            </a:r>
          </a:p>
          <a:p>
            <a:pPr algn="ctr"/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 </a:t>
            </a:r>
          </a:p>
          <a:p>
            <a:pPr algn="ctr"/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15:00h – Palestra: Regina </a:t>
            </a:r>
            <a:r>
              <a:rPr lang="pt-BR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Milone</a:t>
            </a:r>
            <a:endParaRPr lang="pt-BR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“A cruz e o Olho Divino”</a:t>
            </a:r>
          </a:p>
          <a:p>
            <a:pPr algn="ctr"/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 </a:t>
            </a:r>
          </a:p>
          <a:p>
            <a:pPr algn="ctr"/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16:00h – Encerramento: </a:t>
            </a:r>
            <a:r>
              <a:rPr lang="pt-BR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Vanja</a:t>
            </a:r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pt-BR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Dee</a:t>
            </a:r>
            <a:endParaRPr lang="pt-BR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“Momento Musical ao som do Violoncelo”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052736" y="7560592"/>
            <a:ext cx="51125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Local: CEMPE-HUGG</a:t>
            </a:r>
          </a:p>
          <a:p>
            <a:pPr algn="ctr"/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Data: </a:t>
            </a:r>
            <a:r>
              <a:rPr lang="pt-BR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6 de </a:t>
            </a:r>
            <a:r>
              <a:rPr lang="pt-BR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dezembro</a:t>
            </a:r>
          </a:p>
          <a:p>
            <a:pPr algn="ctr"/>
            <a:r>
              <a:rPr lang="pt-BR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Horário: 10:00h às 17:00h</a:t>
            </a:r>
            <a:endParaRPr lang="pt-BR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pt-BR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pt-BR" dirty="0">
              <a:latin typeface="Arial Black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-2475656" y="8928744"/>
            <a:ext cx="122413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Inscrições no local</a:t>
            </a:r>
          </a:p>
          <a:p>
            <a:pPr algn="ctr"/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Evento Gratuito</a:t>
            </a:r>
          </a:p>
          <a:p>
            <a:pPr algn="ctr"/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 </a:t>
            </a:r>
          </a:p>
          <a:p>
            <a:pPr algn="ctr"/>
            <a:r>
              <a:rPr lang="pt-BR" sz="1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Informações: reginaceliamacri@uol.com.br</a:t>
            </a:r>
          </a:p>
          <a:p>
            <a:pPr algn="ctr"/>
            <a:r>
              <a:rPr lang="pt-BR" sz="1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‘</a:t>
            </a:r>
            <a:endParaRPr lang="pt-BR" sz="1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38</Words>
  <Application>Microsoft Office PowerPoint</Application>
  <PresentationFormat>Personalizar</PresentationFormat>
  <Paragraphs>28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Regina</dc:creator>
  <cp:lastModifiedBy>comunicacao</cp:lastModifiedBy>
  <cp:revision>4</cp:revision>
  <dcterms:created xsi:type="dcterms:W3CDTF">2014-11-06T23:08:53Z</dcterms:created>
  <dcterms:modified xsi:type="dcterms:W3CDTF">2014-11-17T14:16:49Z</dcterms:modified>
</cp:coreProperties>
</file>