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912F5-2680-4345-A390-261C0A1F53F2}" type="datetimeFigureOut">
              <a:rPr lang="pt-BR" smtClean="0"/>
              <a:pPr/>
              <a:t>01/10/2015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2A7A1-0DD5-46F2-9CF8-9C39AE462D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0" descr="Image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8" y="95639"/>
            <a:ext cx="1857388" cy="100854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85926" y="714348"/>
            <a:ext cx="3258168" cy="116715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I SIMPÓSIO DE FARMACOLOGIA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NEUROFARMACOLOGIA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22 e 23 DE OUTUBRO DE 2015</a:t>
            </a:r>
            <a:endParaRPr lang="pt-BR" sz="1000" dirty="0" smtClean="0">
              <a:latin typeface="Agency FB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1414" y="71406"/>
            <a:ext cx="2286016" cy="707886"/>
            <a:chOff x="78777" y="799648"/>
            <a:chExt cx="3350215" cy="1083980"/>
          </a:xfrm>
        </p:grpSpPr>
        <p:pic>
          <p:nvPicPr>
            <p:cNvPr id="8" name="Picture 6" descr="https://upload.wikimedia.org/wikipedia/commons/thumb/e/e5/UNIRIO_Logo-2011-03-08.png/200px-UNIRIO_Logo-2011-03-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82050" y="876294"/>
              <a:ext cx="1046942" cy="93178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78777" y="799648"/>
              <a:ext cx="2478920" cy="1083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000" b="1" dirty="0" smtClean="0"/>
                <a:t>UNIRIO</a:t>
              </a:r>
            </a:p>
            <a:p>
              <a:pPr algn="ctr"/>
              <a:r>
                <a:rPr lang="pt-BR" sz="1000" b="1" dirty="0" smtClean="0"/>
                <a:t>UNIVERSIDADE FEDERAL DO</a:t>
              </a:r>
            </a:p>
            <a:p>
              <a:pPr algn="ctr"/>
              <a:r>
                <a:rPr lang="pt-BR" sz="1000" b="1" dirty="0" smtClean="0"/>
                <a:t>ESTADO DO RIO DE JANEIRO</a:t>
              </a:r>
              <a:endParaRPr lang="pt-BR" sz="1000" b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4625" y="1881465"/>
            <a:ext cx="6775299" cy="6678921"/>
            <a:chOff x="3493303" y="428604"/>
            <a:chExt cx="5793605" cy="6057725"/>
          </a:xfrm>
        </p:grpSpPr>
        <p:grpSp>
          <p:nvGrpSpPr>
            <p:cNvPr id="21" name="Group 19"/>
            <p:cNvGrpSpPr/>
            <p:nvPr/>
          </p:nvGrpSpPr>
          <p:grpSpPr>
            <a:xfrm>
              <a:off x="3493303" y="428758"/>
              <a:ext cx="2786082" cy="6057571"/>
              <a:chOff x="3794992" y="428604"/>
              <a:chExt cx="3000396" cy="6057571"/>
            </a:xfrm>
          </p:grpSpPr>
          <p:sp>
            <p:nvSpPr>
              <p:cNvPr id="24" name="Rectangle 1"/>
              <p:cNvSpPr>
                <a:spLocks noChangeArrowheads="1"/>
              </p:cNvSpPr>
              <p:nvPr/>
            </p:nvSpPr>
            <p:spPr bwMode="auto">
              <a:xfrm>
                <a:off x="3794992" y="428604"/>
                <a:ext cx="3000395" cy="605757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4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22/10 – Quinta-feira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pt-BR" sz="1200" dirty="0">
                  <a:latin typeface="Calibri" pitchFamily="34" charset="0"/>
                  <a:cs typeface="Times New Roman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cs typeface="Times New Roman" pitchFamily="18" charset="0"/>
                  </a:rPr>
                  <a:t>8:30 - Entrega do material aos participantes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cs typeface="Times New Roman" pitchFamily="18" charset="0"/>
                  </a:rPr>
                  <a:t>9:00 - Palestra de abertura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Dr. Cláudio Carneiro Filgueiras (UERJ)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“</a:t>
                </a:r>
                <a:r>
                  <a:rPr lang="pt-BR" sz="1200" dirty="0" smtClean="0"/>
                  <a:t>Modelos animais para o estudo dos efeitos neurotóxicos do etanol durante o desenvolvimento </a:t>
                </a: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”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10:00 – </a:t>
                </a:r>
                <a:r>
                  <a:rPr lang="pt-BR" sz="1200" i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Coffe break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10:20 - 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Dr. Marcos Rochedo Ferraz  (UERJ)</a:t>
                </a:r>
              </a:p>
              <a:p>
                <a:pPr lvl="0"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“Psicofarmacologia do sexo: as bases neurobiológicas da resposta sexual”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pt-BR" sz="600" dirty="0" smtClean="0"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11:00 –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Dra. Ana Paula Machado da Rocha (UNIRIO)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“Polifenóis e SNC”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Char char="•"/>
                </a:pPr>
                <a:endParaRPr lang="pt-BR" sz="600" dirty="0" smtClean="0"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11:50 –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Dra. Cleonice Alves de Melo Bento (UNIRIO)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“Reguladores da resistência imune aos corticoides em pacientes com doenças neuropsiquiátricas”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12:30 –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Almoço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pt-BR" sz="600" b="1" dirty="0" smtClean="0"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Tahoma" pitchFamily="34" charset="0"/>
                  </a:rPr>
                  <a:t>14:00 –</a:t>
                </a:r>
                <a:r>
                  <a:rPr lang="pt-BR" sz="1200" b="1" dirty="0" smtClean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Tahoma" pitchFamily="34" charset="0"/>
                  </a:rPr>
                  <a:t>Dr.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Erick Correia Loiola (LaNCE/ID’OR)</a:t>
                </a:r>
              </a:p>
              <a:p>
                <a:pPr lvl="0"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/>
                  <a:t>"Células gliais como alvos terapêuticos em neuropatologias“</a:t>
                </a:r>
              </a:p>
              <a:p>
                <a:pPr lvl="0"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pt-BR" sz="600" dirty="0" smtClean="0"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14:30 – </a:t>
                </a: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Dr. Pablo Trindade (LaNCE/ID’OR)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b="1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”</a:t>
                </a:r>
                <a:r>
                  <a:rPr lang="pt-BR" sz="1200" dirty="0" smtClean="0"/>
                  <a:t>Exposição ao álcool durante o desenvolvimento promove alteração de longa duração no secretoma de astrócitos”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pt-BR" sz="600" dirty="0" smtClean="0">
                  <a:latin typeface="Arial" pitchFamily="34" charset="0"/>
                  <a:cs typeface="Arial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15:00 - </a:t>
                </a:r>
                <a:r>
                  <a:rPr lang="pt-BR" sz="1200" b="1" dirty="0" smtClean="0"/>
                  <a:t>MSc. Marta  Cristina da Cunha Rodrigues (UERJ)</a:t>
                </a:r>
                <a:endParaRPr lang="pt-BR" sz="12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“</a:t>
                </a:r>
                <a:r>
                  <a:rPr lang="pt-BR" sz="1200" dirty="0" smtClean="0"/>
                  <a:t>Lesões pré-natais do SNC: Modelos animais e sua contribuição para o desenvolvimento de novas terapias</a:t>
                </a:r>
                <a:r>
                  <a:rPr lang="pt-BR" sz="1200" dirty="0" smtClean="0"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”</a:t>
                </a:r>
                <a:endParaRPr lang="pt-BR" sz="18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3794992" y="785854"/>
                <a:ext cx="3000396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6572052" y="428604"/>
              <a:ext cx="2714856" cy="58063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23/10 – Sexta-feira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9:00 – </a:t>
              </a:r>
              <a:r>
                <a:rPr lang="pt-BR" sz="12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Dra. </a:t>
              </a:r>
              <a:r>
                <a:rPr lang="pt-BR" sz="1200" b="1" dirty="0" smtClean="0"/>
                <a:t>Leticia Forny-Germano (UFRJ)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/>
                <a:t>“Deficiência na sinalizacao de insulina na</a:t>
              </a:r>
              <a:br>
                <a:rPr lang="pt-BR" sz="1200" dirty="0" smtClean="0"/>
              </a:br>
              <a:r>
                <a:rPr lang="pt-BR" sz="1200" dirty="0" smtClean="0"/>
                <a:t>doença de Alzheimer e o desenvolvimento de um modelo de primata não humano para o estudo da Doença de Alzheimer”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10:00 – </a:t>
              </a:r>
              <a:r>
                <a:rPr lang="pt-BR" sz="1200" i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Coffe break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10:20 – </a:t>
              </a:r>
              <a:r>
                <a:rPr lang="pt-BR" sz="12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Dr. Marcelo Cossenza  (UFF)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/>
                <a:t>"Sobre Óxido Nítrico, Gliomas e Café: Uma abordagem neuroquímica“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11:00 – </a:t>
              </a:r>
              <a:r>
                <a:rPr lang="pt-BR" sz="12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Dr. Guilherme Rapozeiro França (UNIRIO)</a:t>
              </a: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“Aplicação terapêutica da </a:t>
              </a:r>
              <a:r>
                <a:rPr lang="pt-BR" sz="1200" i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cannabis sativa</a:t>
              </a: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e dos canabinoides: presente e futuro”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endPara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Tahoma" pitchFamily="34" charset="0"/>
                </a:rPr>
                <a:t>11:50 –</a:t>
              </a:r>
              <a:r>
                <a:rPr lang="pt-BR" sz="1200" b="1" dirty="0" smtClean="0"/>
                <a:t>Dr. Gustavo Caetano (UNIRIO)</a:t>
              </a:r>
              <a:endPara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“Drogas de Abuso”</a:t>
              </a:r>
              <a:endParaRPr lang="pt-BR" sz="1200" dirty="0" smtClean="0">
                <a:latin typeface="Arial" pitchFamily="34" charset="0"/>
                <a:cs typeface="Arial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Tahoma" pitchFamily="34" charset="0"/>
                </a:rPr>
                <a:t> 12:30 - </a:t>
              </a:r>
              <a:r>
                <a:rPr lang="pt-BR" sz="1200" b="1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Tahoma" pitchFamily="34" charset="0"/>
                </a:rPr>
                <a:t>Almoço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ahoma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Tahoma" pitchFamily="34" charset="0"/>
                </a:rPr>
                <a:t>14:00 – </a:t>
              </a:r>
              <a:r>
                <a:rPr lang="pt-BR" sz="1200" b="1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Tahoma" pitchFamily="34" charset="0"/>
                </a:rPr>
                <a:t>MSc. Isadora Cristina Pereira Matias (UFRJ)</a:t>
              </a:r>
              <a:endParaRPr lang="pt-BR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ahoma" pitchFamily="34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ahoma" pitchFamily="34" charset="0"/>
                </a:rPr>
                <a:t>“</a:t>
              </a:r>
              <a:r>
                <a:rPr lang="pt-BR" sz="1200" dirty="0" smtClean="0"/>
                <a:t>Flavonóide hesperidina modula a formação de sinapses através da via de sinalização de TGF-beta 1 astrocitária</a:t>
              </a:r>
              <a:r>
                <a:rPr lang="pt-BR" sz="1200" dirty="0" smtClean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ahoma" pitchFamily="34" charset="0"/>
                </a:rPr>
                <a:t>”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ahoma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14:30 - </a:t>
              </a:r>
              <a:r>
                <a:rPr lang="pt-BR" sz="12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MSc</a:t>
              </a:r>
              <a:r>
                <a:rPr lang="pt-BR" sz="1200" b="1" dirty="0" smtClean="0"/>
                <a:t>.</a:t>
              </a:r>
              <a:r>
                <a:rPr lang="pt-BR" sz="1200" dirty="0" smtClean="0"/>
                <a:t> </a:t>
              </a:r>
              <a:r>
                <a:rPr lang="pt-BR" sz="1200" b="1" dirty="0" smtClean="0"/>
                <a:t>Michael Luiz Martins Rocha (UERJ) </a:t>
              </a:r>
              <a:endParaRPr lang="pt-BR" sz="1200" dirty="0" smtClean="0"/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“Neurodesenvolvimento (Plasticidade Ontogênica / Neurogênese - Gliogênese)”</a:t>
              </a: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1200" dirty="0" smtClean="0">
                  <a:latin typeface="Calibri" pitchFamily="34" charset="0"/>
                  <a:cs typeface="Times New Roman" pitchFamily="18" charset="0"/>
                </a:rPr>
                <a:t>15:00 - Encerramento – Sorteio de brindes</a:t>
              </a:r>
              <a:endParaRPr lang="pt-BR" sz="1800" dirty="0" smtClean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586696" y="771555"/>
              <a:ext cx="2700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8613117"/>
            <a:ext cx="6858000" cy="5309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Inscrições abertas até o dia 19/10,</a:t>
            </a:r>
            <a:r>
              <a:rPr kumimoji="0" lang="pt-BR" sz="105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através do link abaixo</a:t>
            </a:r>
            <a:r>
              <a:rPr kumimoji="0" lang="pt-BR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https://docs.google.com/forms/d/1DoLqg-wpCWESmBgZOOpFuPoJ6G6v0eS9b3M81a-lVG0/viewform?usp=send_form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0" descr="Image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8" y="95639"/>
            <a:ext cx="1857388" cy="100854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85926" y="714348"/>
            <a:ext cx="3258168" cy="116715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I SIMPÓSIO DE FARMACOLOGIA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NEUROFARMACOLOGIA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Agency FB" pitchFamily="34" charset="0"/>
                <a:ea typeface="Calibri" pitchFamily="34" charset="0"/>
                <a:cs typeface="Times New Roman" pitchFamily="18" charset="0"/>
              </a:rPr>
              <a:t>22 e 23 DE OUTUBRO DE 2015</a:t>
            </a:r>
            <a:endParaRPr lang="pt-BR" sz="1000" dirty="0" smtClean="0">
              <a:latin typeface="Agency FB" pitchFamily="34" charset="0"/>
              <a:cs typeface="Arial" pitchFamily="34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71414" y="71406"/>
            <a:ext cx="2286016" cy="707886"/>
            <a:chOff x="78777" y="799648"/>
            <a:chExt cx="3350215" cy="1083980"/>
          </a:xfrm>
        </p:grpSpPr>
        <p:pic>
          <p:nvPicPr>
            <p:cNvPr id="8" name="Picture 6" descr="https://upload.wikimedia.org/wikipedia/commons/thumb/e/e5/UNIRIO_Logo-2011-03-08.png/200px-UNIRIO_Logo-2011-03-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82050" y="876294"/>
              <a:ext cx="1046942" cy="93178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78777" y="799648"/>
              <a:ext cx="2478920" cy="1083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000" b="1" dirty="0" smtClean="0"/>
                <a:t>UNIRIO</a:t>
              </a:r>
            </a:p>
            <a:p>
              <a:pPr algn="ctr"/>
              <a:r>
                <a:rPr lang="pt-BR" sz="1000" b="1" dirty="0" smtClean="0"/>
                <a:t>UNIVERSIDADE FEDERAL DO</a:t>
              </a:r>
            </a:p>
            <a:p>
              <a:pPr algn="ctr"/>
              <a:r>
                <a:rPr lang="pt-BR" sz="1000" b="1" dirty="0" smtClean="0"/>
                <a:t>ESTADO DO RIO DE JANEIRO</a:t>
              </a:r>
              <a:endParaRPr lang="pt-BR" sz="1000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8501" y="7372199"/>
            <a:ext cx="2956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Vagas limitadas.</a:t>
            </a:r>
          </a:p>
          <a:p>
            <a:r>
              <a:rPr lang="pt-BR" sz="1200" dirty="0" smtClean="0"/>
              <a:t>Sorteio de brindes, livros*. </a:t>
            </a:r>
          </a:p>
          <a:p>
            <a:r>
              <a:rPr lang="pt-BR" sz="1200" dirty="0" smtClean="0"/>
              <a:t>Rua Frei Caneca, 94, centro.</a:t>
            </a:r>
          </a:p>
          <a:p>
            <a:r>
              <a:rPr lang="pt-BR" sz="1200" dirty="0" smtClean="0"/>
              <a:t>Anfiteatro  do Instituto Biomédico 2o. Andar</a:t>
            </a:r>
          </a:p>
          <a:p>
            <a:r>
              <a:rPr lang="pt-BR" sz="1200" dirty="0" smtClean="0"/>
              <a:t>*Necessário 75% de frequência.</a:t>
            </a:r>
            <a:endParaRPr lang="pt-BR" sz="1200" dirty="0"/>
          </a:p>
        </p:txBody>
      </p:sp>
      <p:pic>
        <p:nvPicPr>
          <p:cNvPr id="27" name="Picture 6" descr="http://images.clipartpanda.com/neuron-clipart-eaTejjai4.jpe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" contrast="20000"/>
          </a:blip>
          <a:srcRect/>
          <a:stretch>
            <a:fillRect/>
          </a:stretch>
        </p:blipFill>
        <p:spPr bwMode="auto">
          <a:xfrm>
            <a:off x="3286124" y="7358082"/>
            <a:ext cx="1428760" cy="1212325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3000372" y="7430646"/>
            <a:ext cx="2143140" cy="121332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pt-BR" sz="900" b="1" dirty="0" smtClean="0"/>
              <a:t>Coordenação do evento</a:t>
            </a:r>
          </a:p>
          <a:p>
            <a:pPr algn="ctr"/>
            <a:r>
              <a:rPr lang="pt-BR" sz="900" dirty="0" smtClean="0"/>
              <a:t>Dra. Ana Paula Machado da Rocha</a:t>
            </a:r>
          </a:p>
          <a:p>
            <a:pPr algn="ctr"/>
            <a:r>
              <a:rPr lang="pt-BR" sz="900" dirty="0" smtClean="0"/>
              <a:t>Dr. Guilherme Rapozeiro França</a:t>
            </a:r>
          </a:p>
          <a:p>
            <a:pPr algn="ctr"/>
            <a:r>
              <a:rPr lang="pt-BR" sz="900" b="1" dirty="0" smtClean="0"/>
              <a:t>Comitê científico</a:t>
            </a:r>
          </a:p>
          <a:p>
            <a:pPr algn="ctr"/>
            <a:r>
              <a:rPr lang="pt-BR" sz="900" dirty="0" smtClean="0"/>
              <a:t>Méd. Esp. Carlos Alberto Lacerda</a:t>
            </a:r>
          </a:p>
          <a:p>
            <a:pPr algn="ctr"/>
            <a:r>
              <a:rPr lang="pt-BR" sz="900" dirty="0" smtClean="0"/>
              <a:t>Dra. Monique Moss</a:t>
            </a:r>
          </a:p>
          <a:p>
            <a:pPr algn="ctr"/>
            <a:r>
              <a:rPr lang="pt-BR" sz="900" dirty="0" smtClean="0"/>
              <a:t>Dr. Pedro Celso Braga Alexandre</a:t>
            </a:r>
          </a:p>
          <a:p>
            <a:pPr algn="ctr"/>
            <a:endParaRPr lang="pt-BR" sz="900" dirty="0"/>
          </a:p>
        </p:txBody>
      </p:sp>
      <p:pic>
        <p:nvPicPr>
          <p:cNvPr id="31" name="Picture 2" descr="https://upload.wikimedia.org/wikipedia/commons/thumb/e/e7/Elsevier.svg/931px-Elsevier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8" y="7857018"/>
            <a:ext cx="357190" cy="392871"/>
          </a:xfrm>
          <a:prstGeom prst="rect">
            <a:avLst/>
          </a:prstGeom>
          <a:noFill/>
        </p:spPr>
      </p:pic>
      <p:pic>
        <p:nvPicPr>
          <p:cNvPr id="32" name="Picture 6" descr="http://www.sobracil.org.br/images/links/editora-guanabara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64" y="7912239"/>
            <a:ext cx="478813" cy="294654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5214950" y="7500958"/>
            <a:ext cx="1357322" cy="427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b="1" dirty="0" smtClean="0"/>
              <a:t>Apoio Financeiro</a:t>
            </a:r>
          </a:p>
          <a:p>
            <a:pPr algn="ctr"/>
            <a:r>
              <a:rPr lang="pt-BR" sz="1100" b="1" dirty="0" smtClean="0"/>
              <a:t>UNIRIO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0" y="8541679"/>
            <a:ext cx="6858000" cy="5309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Inscrições abertas até o dia 19/10,</a:t>
            </a:r>
            <a:r>
              <a:rPr kumimoji="0" lang="pt-BR" sz="105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através do link abaixo</a:t>
            </a:r>
            <a:r>
              <a:rPr kumimoji="0" lang="pt-BR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https://docs.google.com/forms/d/1DoLqg-wpCWESmBgZOOpFuPoJ6G6v0eS9b3M81a-lVG0/viewform?usp=send_form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1928794"/>
            <a:ext cx="6858000" cy="54476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Dr. Cláudio Carneiro Filgueiras (UERJ)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pt-BR" sz="1200" dirty="0" smtClean="0"/>
              <a:t>Modelos animais para o estudo dos efeitos neurotóxicos do etanol durante o desenvolvimento </a:t>
            </a: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”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Dr. Marcos Rochedo Ferraz  (UERJ)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“Psicofarmacologia do sexo: as bases neurobiológicas da resposta sexual”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Dra. Ana Paula Machado da Rocha (UNIRIO)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Polifenóis e SNC”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Dra. Cleonice Alves de Melo Bento (UNIRIO)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“Reguladores da resistência imune aos corticoides em pacientes com doenças neuropsiquiátricas”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ahoma" pitchFamily="34" charset="0"/>
              </a:rPr>
              <a:t>Dr. </a:t>
            </a: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Erick Correia Loiola (LaNCE/ID’OR)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/>
              <a:t>"Células gliais como alvos terapêuticos em neuropatologias“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Dr. Pablo Trindade (LaNCE/ID’OR)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”</a:t>
            </a:r>
            <a:r>
              <a:rPr lang="pt-BR" sz="1200" dirty="0" smtClean="0"/>
              <a:t>Exposição ao álcool durante o desenvolvimento promove alteração de longa duração no secretoma de astrócitos”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/>
              <a:t>MSc. Marta  Cristina da Cunha Rodrigues (UERJ)</a:t>
            </a:r>
            <a:endParaRPr lang="pt-BR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pt-BR" sz="1200" dirty="0" smtClean="0"/>
              <a:t>Lesões pré-natais do SNC: Modelos animais e sua contribuição para o desenvolvimento de novas terapias</a:t>
            </a: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”</a:t>
            </a: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Dra. </a:t>
            </a:r>
            <a:r>
              <a:rPr lang="pt-BR" sz="1200" b="1" dirty="0" smtClean="0"/>
              <a:t>Leticia Forny-Germano (UFRJ)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/>
              <a:t>“Deficiência na sinalizacao de insulina na doença de Alzheimer e o desenvolvimento de um modelo de primata não humano para o estudo da Doença de Alzheimer”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Dr. Marcelo Cossenza  (UFF)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/>
              <a:t>"Sobre Óxido Nítrico, Gliomas e Café: Uma abordagem neuroquímica“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Dr. Guilherme Rapozeiro França (UNIRIO)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“Aplicação terapêutica da </a:t>
            </a:r>
            <a:r>
              <a:rPr lang="pt-BR" sz="12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cannabis sativa</a:t>
            </a: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e dos canabinoides: presente e futuro”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/>
              <a:t>MSc. Gustavo Caetano (UNIRIO)</a:t>
            </a:r>
            <a:endParaRPr lang="pt-BR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“Drogas de Abuso”</a:t>
            </a: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ahoma" pitchFamily="34" charset="0"/>
              </a:rPr>
              <a:t>MSc. Isadora Cristina Pereira Matias (UFRJ)</a:t>
            </a:r>
            <a:endParaRPr lang="pt-BR" sz="12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ahoma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ahoma" pitchFamily="34" charset="0"/>
              </a:rPr>
              <a:t>“</a:t>
            </a:r>
            <a:r>
              <a:rPr lang="pt-BR" sz="1200" dirty="0" smtClean="0"/>
              <a:t>Flavonóide hesperidina modula a formação de sinapses através da via de sinalização de TGF-beta 1 astrocitária</a:t>
            </a:r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ahoma" pitchFamily="34" charset="0"/>
              </a:rPr>
              <a:t>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MSc</a:t>
            </a:r>
            <a:r>
              <a:rPr lang="pt-BR" sz="1200" b="1" dirty="0" smtClean="0"/>
              <a:t>.</a:t>
            </a:r>
            <a:r>
              <a:rPr lang="pt-BR" sz="1200" dirty="0" smtClean="0"/>
              <a:t> </a:t>
            </a:r>
            <a:r>
              <a:rPr lang="pt-BR" sz="1200" b="1" dirty="0" smtClean="0"/>
              <a:t>Michael Luiz Martins Rocha (UERJ) </a:t>
            </a:r>
            <a:endParaRPr lang="pt-BR" sz="1200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“Neurodesenvolvimento (Plasticidade Ontogênica / Neurogênese - Gliogênese)”</a:t>
            </a:r>
            <a:endParaRPr lang="pt-BR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218</Words>
  <Application>Microsoft Office PowerPoint</Application>
  <PresentationFormat>Apresentação na tela (4:3)</PresentationFormat>
  <Paragraphs>106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guilherme frança</dc:creator>
  <cp:lastModifiedBy>Gabriella Praça</cp:lastModifiedBy>
  <cp:revision>8</cp:revision>
  <dcterms:created xsi:type="dcterms:W3CDTF">2015-09-17T19:00:46Z</dcterms:created>
  <dcterms:modified xsi:type="dcterms:W3CDTF">2015-10-01T20:10:10Z</dcterms:modified>
</cp:coreProperties>
</file>