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27"/>
  </p:notesMasterIdLst>
  <p:sldIdLst>
    <p:sldId id="256" r:id="rId13"/>
    <p:sldId id="257" r:id="rId14"/>
    <p:sldId id="259" r:id="rId15"/>
    <p:sldId id="260" r:id="rId16"/>
    <p:sldId id="261" r:id="rId17"/>
    <p:sldId id="262" r:id="rId18"/>
    <p:sldId id="269" r:id="rId19"/>
    <p:sldId id="263" r:id="rId20"/>
    <p:sldId id="264" r:id="rId21"/>
    <p:sldId id="265" r:id="rId22"/>
    <p:sldId id="266" r:id="rId23"/>
    <p:sldId id="267" r:id="rId24"/>
    <p:sldId id="268" r:id="rId25"/>
    <p:sldId id="258" r:id="rId26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4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8" d="100"/>
          <a:sy n="138" d="100"/>
        </p:scale>
        <p:origin x="-432" y="-72"/>
      </p:cViewPr>
      <p:guideLst>
        <p:guide orient="horz" pos="1786"/>
        <p:guide pos="317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51C12-591E-4B2F-B13A-CE8F81EE88A3}" type="datetimeFigureOut">
              <a:rPr lang="pt-BR" smtClean="0"/>
              <a:t>14/12/2023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4B8A9-A6DC-4ED2-B8EB-4F4BEA1793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04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4B8A9-A6DC-4ED2-B8EB-4F4BEA17932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9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7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8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0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6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7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9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74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75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76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pt-BR" sz="4400" b="0" strike="noStrike" spc="-1" dirty="0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 dirty="0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 dirty="0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ubTitle"/>
          </p:nvPr>
        </p:nvSpPr>
        <p:spPr>
          <a:xfrm>
            <a:off x="1260360" y="1017720"/>
            <a:ext cx="6433200" cy="594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1260360" y="3191040"/>
            <a:ext cx="6232680" cy="81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453920" y="229860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126036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4453920" y="3191040"/>
            <a:ext cx="3041280" cy="8146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36780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5475240" y="229860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126036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7" name="PlaceHolder 6"/>
          <p:cNvSpPr>
            <a:spLocks noGrp="1"/>
          </p:cNvSpPr>
          <p:nvPr>
            <p:ph type="body"/>
          </p:nvPr>
        </p:nvSpPr>
        <p:spPr>
          <a:xfrm>
            <a:off x="336780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8" name="PlaceHolder 7"/>
          <p:cNvSpPr>
            <a:spLocks noGrp="1"/>
          </p:cNvSpPr>
          <p:nvPr>
            <p:ph type="body"/>
          </p:nvPr>
        </p:nvSpPr>
        <p:spPr>
          <a:xfrm>
            <a:off x="5475240" y="3191040"/>
            <a:ext cx="2006640" cy="814680"/>
          </a:xfrm>
          <a:prstGeom prst="rect">
            <a:avLst/>
          </a:prstGeom>
        </p:spPr>
        <p:txBody>
          <a:bodyPr lIns="0" tIns="0" rIns="0" bIns="0">
            <a:normAutofit fontScale="28000"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1260360" y="2298600"/>
            <a:ext cx="6232680" cy="170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2000"/>
            <a:ext cx="9071280" cy="79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 dirty="0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936000"/>
            <a:ext cx="9072000" cy="410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32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400" b="0" strike="noStrike" spc="-1" dirty="0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000" b="0" strike="noStrike" spc="-1" dirty="0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Quarto nível</a:t>
            </a:r>
            <a:endParaRPr lang="pt-BR" sz="1800" b="0" strike="noStrike" spc="-1" dirty="0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Quinto nível</a:t>
            </a:r>
            <a:endParaRPr lang="pt-BR" sz="1800" b="0" strike="noStrike" spc="-1" dirty="0">
              <a:latin typeface="Arial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="" xmlns:a16="http://schemas.microsoft.com/office/drawing/2014/main" id="{E88D0F7C-5146-4517-9440-1FBFF3F5A3AF}"/>
              </a:ext>
            </a:extLst>
          </p:cNvPr>
          <p:cNvGrpSpPr/>
          <p:nvPr userDrawn="1"/>
        </p:nvGrpSpPr>
        <p:grpSpPr>
          <a:xfrm>
            <a:off x="-116470" y="0"/>
            <a:ext cx="644896" cy="289563"/>
            <a:chOff x="-116470" y="0"/>
            <a:chExt cx="644896" cy="289563"/>
          </a:xfrm>
          <a:solidFill>
            <a:srgbClr val="0099CC"/>
          </a:solidFill>
        </p:grpSpPr>
        <p:sp>
          <p:nvSpPr>
            <p:cNvPr id="11" name="Triângulo Retângulo 10">
              <a:extLst>
                <a:ext uri="{FF2B5EF4-FFF2-40B4-BE49-F238E27FC236}">
                  <a16:creationId xmlns="" xmlns:a16="http://schemas.microsoft.com/office/drawing/2014/main" id="{EE1FCE60-1422-4900-92E0-2A6786CC2526}"/>
                </a:ext>
              </a:extLst>
            </p:cNvPr>
            <p:cNvSpPr/>
            <p:nvPr userDrawn="1"/>
          </p:nvSpPr>
          <p:spPr>
            <a:xfrm rot="5400000">
              <a:off x="-5477" y="5479"/>
              <a:ext cx="289563" cy="2786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apezoide 12">
              <a:extLst>
                <a:ext uri="{FF2B5EF4-FFF2-40B4-BE49-F238E27FC236}">
                  <a16:creationId xmlns="" xmlns:a16="http://schemas.microsoft.com/office/drawing/2014/main" id="{A44DE74D-DDD1-4D41-B17D-AD60EF289680}"/>
                </a:ext>
              </a:extLst>
            </p:cNvPr>
            <p:cNvSpPr/>
            <p:nvPr userDrawn="1"/>
          </p:nvSpPr>
          <p:spPr>
            <a:xfrm rot="-2700000">
              <a:off x="-116470" y="180373"/>
              <a:ext cx="644896" cy="48829"/>
            </a:xfrm>
            <a:prstGeom prst="trapezoid">
              <a:avLst>
                <a:gd name="adj" fmla="val 99844"/>
              </a:avLst>
            </a:prstGeom>
            <a:solidFill>
              <a:srgbClr val="004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004169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ráfico 4"/>
          <p:cNvPicPr/>
          <p:nvPr/>
        </p:nvPicPr>
        <p:blipFill>
          <a:blip r:embed="rId14"/>
          <a:stretch/>
        </p:blipFill>
        <p:spPr>
          <a:xfrm>
            <a:off x="-3661560" y="-5217480"/>
            <a:ext cx="17376840" cy="17234280"/>
          </a:xfrm>
          <a:prstGeom prst="rect">
            <a:avLst/>
          </a:prstGeom>
          <a:ln w="12600">
            <a:noFill/>
          </a:ln>
        </p:spPr>
      </p:pic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1160" cy="13240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224E76"/>
                </a:solidFill>
                <a:latin typeface="Calibri"/>
              </a:rPr>
              <a:t>Clique para editar o título Mestre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title"/>
          </p:nvPr>
        </p:nvSpPr>
        <p:spPr>
          <a:xfrm>
            <a:off x="4286160" y="816120"/>
            <a:ext cx="5102280" cy="403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1160" cy="3151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16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ráfico 3"/>
          <p:cNvPicPr/>
          <p:nvPr/>
        </p:nvPicPr>
        <p:blipFill>
          <a:blip r:embed="rId14"/>
          <a:stretch/>
        </p:blipFill>
        <p:spPr>
          <a:xfrm>
            <a:off x="-3661560" y="-5217480"/>
            <a:ext cx="17376840" cy="17234280"/>
          </a:xfrm>
          <a:prstGeom prst="rect">
            <a:avLst/>
          </a:prstGeom>
          <a:ln w="12600">
            <a:noFill/>
          </a:ln>
        </p:spPr>
      </p:pic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504000" y="72000"/>
            <a:ext cx="9071280" cy="79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224E76"/>
                </a:solidFill>
                <a:latin typeface="Calibri"/>
              </a:rPr>
              <a:t>Clique para editar o título Mestre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504000" y="936000"/>
            <a:ext cx="9072000" cy="4104000"/>
          </a:xfrm>
          <a:prstGeom prst="rect">
            <a:avLst/>
          </a:prstGeom>
        </p:spPr>
        <p:txBody>
          <a:bodyPr vert="eaVert"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  <a:endParaRPr lang="pt-BR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  <a:endParaRPr lang="pt-BR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ráfico 3"/>
          <p:cNvPicPr/>
          <p:nvPr/>
        </p:nvPicPr>
        <p:blipFill>
          <a:blip r:embed="rId14"/>
          <a:stretch/>
        </p:blipFill>
        <p:spPr>
          <a:xfrm>
            <a:off x="-3661560" y="-5217480"/>
            <a:ext cx="17376840" cy="17234280"/>
          </a:xfrm>
          <a:prstGeom prst="rect">
            <a:avLst/>
          </a:prstGeom>
          <a:ln w="12600">
            <a:noFill/>
          </a:ln>
        </p:spPr>
      </p:pic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7308720" y="71280"/>
            <a:ext cx="2266920" cy="4968720"/>
          </a:xfrm>
          <a:prstGeom prst="rect">
            <a:avLst/>
          </a:prstGeom>
        </p:spPr>
        <p:txBody>
          <a:bodyPr vert="eaVert"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224E76"/>
                </a:solidFill>
                <a:latin typeface="Calibri"/>
              </a:rPr>
              <a:t>Clique para editar o título Mestre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503280" y="71280"/>
            <a:ext cx="6653160" cy="4968720"/>
          </a:xfrm>
          <a:prstGeom prst="rect">
            <a:avLst/>
          </a:prstGeom>
        </p:spPr>
        <p:txBody>
          <a:bodyPr vert="eaVert"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  <a:endParaRPr lang="pt-BR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  <a:endParaRPr lang="pt-BR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"/>
          <p:cNvSpPr/>
          <p:nvPr/>
        </p:nvSpPr>
        <p:spPr>
          <a:xfrm>
            <a:off x="0" y="1080"/>
            <a:ext cx="10079640" cy="566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16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41" name="Imagem 4"/>
          <p:cNvPicPr/>
          <p:nvPr/>
        </p:nvPicPr>
        <p:blipFill>
          <a:blip r:embed="rId14">
            <a:alphaModFix amt="60000"/>
          </a:blip>
          <a:stretch/>
        </p:blipFill>
        <p:spPr>
          <a:xfrm>
            <a:off x="7693920" y="298440"/>
            <a:ext cx="4822200" cy="4939200"/>
          </a:xfrm>
          <a:prstGeom prst="rect">
            <a:avLst/>
          </a:prstGeom>
          <a:ln w="12600">
            <a:noFill/>
          </a:ln>
        </p:spPr>
      </p:pic>
      <p:sp>
        <p:nvSpPr>
          <p:cNvPr id="42" name="Conector reto 5"/>
          <p:cNvSpPr/>
          <p:nvPr/>
        </p:nvSpPr>
        <p:spPr>
          <a:xfrm>
            <a:off x="8561520" y="-180000"/>
            <a:ext cx="360" cy="3060000"/>
          </a:xfrm>
          <a:custGeom>
            <a:avLst/>
            <a:gdLst/>
            <a:ahLst/>
            <a:cxnLst/>
            <a:rect l="l" t="t" r="r" b="b"/>
            <a:pathLst>
              <a:path w="21600" h="91810800">
                <a:moveTo>
                  <a:pt x="0" y="0"/>
                </a:moveTo>
                <a:lnTo>
                  <a:pt x="21600" y="91810800"/>
                </a:lnTo>
              </a:path>
            </a:pathLst>
          </a:custGeom>
          <a:noFill/>
          <a:ln w="38160">
            <a:solidFill>
              <a:srgbClr val="008E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onector reto 6"/>
          <p:cNvSpPr/>
          <p:nvPr/>
        </p:nvSpPr>
        <p:spPr>
          <a:xfrm flipV="1">
            <a:off x="8561520" y="4860000"/>
            <a:ext cx="360" cy="1080000"/>
          </a:xfrm>
          <a:custGeom>
            <a:avLst/>
            <a:gdLst/>
            <a:ahLst/>
            <a:cxnLst/>
            <a:rect l="l" t="t" r="r" b="b"/>
            <a:pathLst>
              <a:path w="21600" h="32410800">
                <a:moveTo>
                  <a:pt x="0" y="0"/>
                </a:moveTo>
                <a:lnTo>
                  <a:pt x="21600" y="32410800"/>
                </a:lnTo>
              </a:path>
            </a:pathLst>
          </a:custGeom>
          <a:noFill/>
          <a:ln w="38160">
            <a:solidFill>
              <a:srgbClr val="008EC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Imagem 7"/>
          <p:cNvPicPr/>
          <p:nvPr/>
        </p:nvPicPr>
        <p:blipFill>
          <a:blip r:embed="rId15"/>
          <a:stretch/>
        </p:blipFill>
        <p:spPr>
          <a:xfrm>
            <a:off x="7827480" y="3158280"/>
            <a:ext cx="1464120" cy="1482120"/>
          </a:xfrm>
          <a:prstGeom prst="rect">
            <a:avLst/>
          </a:prstGeom>
          <a:ln w="1260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60360" y="1017720"/>
            <a:ext cx="6433200" cy="128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4800" b="1" strike="noStrike" spc="-1">
                <a:solidFill>
                  <a:srgbClr val="FFFFFF"/>
                </a:solidFill>
                <a:latin typeface="Calibri"/>
              </a:rPr>
              <a:t>Clique para editar o título Mestre</a:t>
            </a:r>
            <a:endParaRPr lang="pt-BR" sz="48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60360" y="4267080"/>
            <a:ext cx="6232680" cy="700920"/>
          </a:xfrm>
          <a:prstGeom prst="rect">
            <a:avLst/>
          </a:prstGeom>
        </p:spPr>
        <p:txBody>
          <a:bodyPr lIns="0" tIns="0" rIns="0" bIns="0">
            <a:normAutofit fontScale="48000"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99CC"/>
                </a:solidFill>
                <a:latin typeface="Calibri"/>
              </a:rPr>
              <a:t>Clique para editar os estilos de texto Mestres</a:t>
            </a:r>
            <a:endParaRPr lang="pt-BR" sz="20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600" b="0" strike="noStrike" spc="-1">
                <a:solidFill>
                  <a:srgbClr val="0099CC"/>
                </a:solidFill>
                <a:latin typeface="Calibri"/>
              </a:rPr>
              <a:t>Segundo nível</a:t>
            </a:r>
            <a:endParaRPr lang="pt-BR" sz="16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99CC"/>
                </a:solidFill>
                <a:latin typeface="Calibri"/>
              </a:rPr>
              <a:t>Terceiro nível</a:t>
            </a:r>
            <a:endParaRPr lang="pt-BR" sz="14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200" b="0" strike="noStrike" spc="-1">
                <a:solidFill>
                  <a:srgbClr val="0099CC"/>
                </a:solidFill>
                <a:latin typeface="Calibri"/>
              </a:rPr>
              <a:t>Quarto nível</a:t>
            </a:r>
            <a:endParaRPr lang="pt-BR" sz="12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200" b="0" strike="noStrike" spc="-1">
                <a:solidFill>
                  <a:srgbClr val="0099CC"/>
                </a:solidFill>
                <a:latin typeface="Calibri"/>
              </a:rPr>
              <a:t>Quinto nível</a:t>
            </a:r>
            <a:endParaRPr lang="pt-BR" sz="12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15080" y="237240"/>
            <a:ext cx="9071280" cy="79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224E76"/>
                </a:solidFill>
                <a:latin typeface="Calibri"/>
              </a:rPr>
              <a:t>Clique para editar o título Mestre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15080" y="999360"/>
            <a:ext cx="9072000" cy="410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4"/>
              </a:spcBef>
            </a:pPr>
            <a:r>
              <a:rPr lang="pt-BR" sz="2800" b="0" strike="noStrike" spc="-1" dirty="0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28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400" b="0" strike="noStrike" spc="-1" dirty="0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000" b="0" strike="noStrike" spc="-1" dirty="0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Quarto nível</a:t>
            </a:r>
            <a:endParaRPr lang="pt-BR" sz="1800" b="0" strike="noStrike" spc="-1" dirty="0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Quinto nível</a:t>
            </a:r>
            <a:endParaRPr lang="pt-BR" sz="1800" b="0" strike="noStrike" spc="-1" dirty="0">
              <a:latin typeface="Arial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45843C04-8928-4540-B912-0B6A3434C768}"/>
              </a:ext>
            </a:extLst>
          </p:cNvPr>
          <p:cNvGrpSpPr/>
          <p:nvPr userDrawn="1"/>
        </p:nvGrpSpPr>
        <p:grpSpPr>
          <a:xfrm>
            <a:off x="-116470" y="0"/>
            <a:ext cx="644896" cy="289563"/>
            <a:chOff x="-116470" y="0"/>
            <a:chExt cx="644896" cy="289563"/>
          </a:xfrm>
        </p:grpSpPr>
        <p:sp>
          <p:nvSpPr>
            <p:cNvPr id="9" name="Triângulo Retângulo 8">
              <a:extLst>
                <a:ext uri="{FF2B5EF4-FFF2-40B4-BE49-F238E27FC236}">
                  <a16:creationId xmlns="" xmlns:a16="http://schemas.microsoft.com/office/drawing/2014/main" id="{3B869A18-7138-4753-97FB-34B3042F9DAD}"/>
                </a:ext>
              </a:extLst>
            </p:cNvPr>
            <p:cNvSpPr/>
            <p:nvPr userDrawn="1"/>
          </p:nvSpPr>
          <p:spPr>
            <a:xfrm rot="5400000">
              <a:off x="-5477" y="5479"/>
              <a:ext cx="289563" cy="278606"/>
            </a:xfrm>
            <a:prstGeom prst="rtTriangle">
              <a:avLst/>
            </a:prstGeom>
            <a:solidFill>
              <a:srgbClr val="004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apezoide 9">
              <a:extLst>
                <a:ext uri="{FF2B5EF4-FFF2-40B4-BE49-F238E27FC236}">
                  <a16:creationId xmlns="" xmlns:a16="http://schemas.microsoft.com/office/drawing/2014/main" id="{61521B97-AD9C-4894-8C9F-CC55D9360F0E}"/>
                </a:ext>
              </a:extLst>
            </p:cNvPr>
            <p:cNvSpPr/>
            <p:nvPr userDrawn="1"/>
          </p:nvSpPr>
          <p:spPr>
            <a:xfrm rot="-2700000">
              <a:off x="-116470" y="180373"/>
              <a:ext cx="644896" cy="48829"/>
            </a:xfrm>
            <a:prstGeom prst="trapezoid">
              <a:avLst>
                <a:gd name="adj" fmla="val 99844"/>
              </a:avLst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1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384B954-7F80-4561-A659-FA5BAB3C2450}"/>
              </a:ext>
            </a:extLst>
          </p:cNvPr>
          <p:cNvSpPr/>
          <p:nvPr userDrawn="1"/>
        </p:nvSpPr>
        <p:spPr>
          <a:xfrm>
            <a:off x="0" y="-119568"/>
            <a:ext cx="10180818" cy="57901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453739" y="943014"/>
            <a:ext cx="3975956" cy="22254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1" strike="noStrike" spc="-1" dirty="0">
                <a:solidFill>
                  <a:srgbClr val="898989"/>
                </a:solidFill>
                <a:latin typeface="Calibri"/>
              </a:rPr>
              <a:t>Clique para editar os estilos de texto Mestres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959CF94-1B46-4DB3-8052-156B4751D4FF}"/>
              </a:ext>
            </a:extLst>
          </p:cNvPr>
          <p:cNvSpPr txBox="1"/>
          <p:nvPr userDrawn="1"/>
        </p:nvSpPr>
        <p:spPr>
          <a:xfrm>
            <a:off x="768927" y="415637"/>
            <a:ext cx="10044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500" dirty="0">
                <a:solidFill>
                  <a:srgbClr val="0099CC"/>
                </a:solidFill>
              </a:rPr>
              <a:t>/</a:t>
            </a:r>
          </a:p>
        </p:txBody>
      </p:sp>
      <p:pic>
        <p:nvPicPr>
          <p:cNvPr id="10" name="Imagem 4">
            <a:extLst>
              <a:ext uri="{FF2B5EF4-FFF2-40B4-BE49-F238E27FC236}">
                <a16:creationId xmlns="" xmlns:a16="http://schemas.microsoft.com/office/drawing/2014/main" id="{4992AB66-41AE-49E3-AF64-CB965BAC2449}"/>
              </a:ext>
            </a:extLst>
          </p:cNvPr>
          <p:cNvPicPr/>
          <p:nvPr userDrawn="1"/>
        </p:nvPicPr>
        <p:blipFill>
          <a:blip r:embed="rId14">
            <a:alphaModFix amt="6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7693920" y="298440"/>
            <a:ext cx="4822200" cy="4939200"/>
          </a:xfrm>
          <a:prstGeom prst="rect">
            <a:avLst/>
          </a:prstGeom>
          <a:ln w="126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99CC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0800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72000"/>
            <a:ext cx="9071280" cy="79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224E76"/>
                </a:solidFill>
                <a:latin typeface="Calibri"/>
              </a:rPr>
              <a:t>Clique para editar o título Mestre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503280" y="936720"/>
            <a:ext cx="4459320" cy="410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4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  <a:endParaRPr lang="pt-BR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5114880" y="936720"/>
            <a:ext cx="4460760" cy="410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4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  <a:endParaRPr lang="pt-BR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  <a:endParaRPr lang="pt-BR" sz="1800" b="0" strike="noStrike" spc="-1">
              <a:latin typeface="Arial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1744805E-D8AC-46E8-A837-24C8C527C80E}"/>
              </a:ext>
            </a:extLst>
          </p:cNvPr>
          <p:cNvGrpSpPr/>
          <p:nvPr userDrawn="1"/>
        </p:nvGrpSpPr>
        <p:grpSpPr>
          <a:xfrm>
            <a:off x="-116470" y="0"/>
            <a:ext cx="644896" cy="289563"/>
            <a:chOff x="-116470" y="0"/>
            <a:chExt cx="644896" cy="289563"/>
          </a:xfrm>
        </p:grpSpPr>
        <p:sp>
          <p:nvSpPr>
            <p:cNvPr id="7" name="Triângulo Retângulo 6">
              <a:extLst>
                <a:ext uri="{FF2B5EF4-FFF2-40B4-BE49-F238E27FC236}">
                  <a16:creationId xmlns="" xmlns:a16="http://schemas.microsoft.com/office/drawing/2014/main" id="{B89DC1EC-FC85-437D-9546-E7E679925F8A}"/>
                </a:ext>
              </a:extLst>
            </p:cNvPr>
            <p:cNvSpPr/>
            <p:nvPr userDrawn="1"/>
          </p:nvSpPr>
          <p:spPr>
            <a:xfrm rot="5400000">
              <a:off x="-5477" y="5479"/>
              <a:ext cx="289563" cy="278606"/>
            </a:xfrm>
            <a:prstGeom prst="rtTriangle">
              <a:avLst/>
            </a:prstGeom>
            <a:solidFill>
              <a:srgbClr val="004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rapezoide 7">
              <a:extLst>
                <a:ext uri="{FF2B5EF4-FFF2-40B4-BE49-F238E27FC236}">
                  <a16:creationId xmlns="" xmlns:a16="http://schemas.microsoft.com/office/drawing/2014/main" id="{03531785-BF98-4213-A93E-D98096927328}"/>
                </a:ext>
              </a:extLst>
            </p:cNvPr>
            <p:cNvSpPr/>
            <p:nvPr userDrawn="1"/>
          </p:nvSpPr>
          <p:spPr>
            <a:xfrm rot="-2700000">
              <a:off x="-116470" y="180373"/>
              <a:ext cx="644896" cy="48829"/>
            </a:xfrm>
            <a:prstGeom prst="trapezoid">
              <a:avLst>
                <a:gd name="adj" fmla="val 99844"/>
              </a:avLst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93720" y="301680"/>
            <a:ext cx="8694720" cy="109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224E76"/>
                </a:solidFill>
                <a:latin typeface="Calibri"/>
              </a:rPr>
              <a:t>Clique para editar o título Mestre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93720" y="1390680"/>
            <a:ext cx="4265640" cy="6811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title"/>
          </p:nvPr>
        </p:nvSpPr>
        <p:spPr>
          <a:xfrm>
            <a:off x="693720" y="2071800"/>
            <a:ext cx="4265640" cy="304632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pPr algn="ctr">
              <a:lnSpc>
                <a:spcPct val="100000"/>
              </a:lnSpc>
              <a:spcBef>
                <a:spcPts val="1414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  <a:endParaRPr lang="pt-BR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103720" y="1390680"/>
            <a:ext cx="4284720" cy="6811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r>
              <a:rPr lang="pt-BR" sz="2400" b="1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title"/>
          </p:nvPr>
        </p:nvSpPr>
        <p:spPr>
          <a:xfrm>
            <a:off x="5103720" y="2071800"/>
            <a:ext cx="4284720" cy="304632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pPr algn="ctr">
              <a:lnSpc>
                <a:spcPct val="100000"/>
              </a:lnSpc>
              <a:spcBef>
                <a:spcPts val="1414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  <a:endParaRPr lang="pt-BR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  <a:endParaRPr lang="pt-BR" sz="1800" b="0" strike="noStrike" spc="-1">
              <a:latin typeface="Arial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9E6916BF-8EAA-444A-940E-592CA5A486F2}"/>
              </a:ext>
            </a:extLst>
          </p:cNvPr>
          <p:cNvGrpSpPr/>
          <p:nvPr userDrawn="1"/>
        </p:nvGrpSpPr>
        <p:grpSpPr>
          <a:xfrm>
            <a:off x="-116470" y="0"/>
            <a:ext cx="644896" cy="289563"/>
            <a:chOff x="-116470" y="0"/>
            <a:chExt cx="644896" cy="289563"/>
          </a:xfrm>
        </p:grpSpPr>
        <p:sp>
          <p:nvSpPr>
            <p:cNvPr id="9" name="Triângulo Retângulo 8">
              <a:extLst>
                <a:ext uri="{FF2B5EF4-FFF2-40B4-BE49-F238E27FC236}">
                  <a16:creationId xmlns="" xmlns:a16="http://schemas.microsoft.com/office/drawing/2014/main" id="{740D2193-8431-42B5-B67D-FC11EB6AE981}"/>
                </a:ext>
              </a:extLst>
            </p:cNvPr>
            <p:cNvSpPr/>
            <p:nvPr userDrawn="1"/>
          </p:nvSpPr>
          <p:spPr>
            <a:xfrm rot="5400000">
              <a:off x="-5477" y="5479"/>
              <a:ext cx="289563" cy="278606"/>
            </a:xfrm>
            <a:prstGeom prst="rtTriangle">
              <a:avLst/>
            </a:prstGeom>
            <a:solidFill>
              <a:srgbClr val="004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apezoide 9">
              <a:extLst>
                <a:ext uri="{FF2B5EF4-FFF2-40B4-BE49-F238E27FC236}">
                  <a16:creationId xmlns="" xmlns:a16="http://schemas.microsoft.com/office/drawing/2014/main" id="{8616E2E2-BB3A-41D7-BEF2-CC9BEEE66E1F}"/>
                </a:ext>
              </a:extLst>
            </p:cNvPr>
            <p:cNvSpPr/>
            <p:nvPr userDrawn="1"/>
          </p:nvSpPr>
          <p:spPr>
            <a:xfrm rot="-2700000">
              <a:off x="-116470" y="180373"/>
              <a:ext cx="644896" cy="48829"/>
            </a:xfrm>
            <a:prstGeom prst="trapezoid">
              <a:avLst>
                <a:gd name="adj" fmla="val 99844"/>
              </a:avLst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72000"/>
            <a:ext cx="9071280" cy="79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224E76"/>
                </a:solidFill>
                <a:latin typeface="Calibri"/>
              </a:rPr>
              <a:t>Clique para editar o título Mestre</a:t>
            </a:r>
            <a:endParaRPr lang="pt-BR" sz="2400" b="0" strike="noStrike" spc="-1">
              <a:latin typeface="Arial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FF10D597-9ED9-44B0-80EB-57FD5BBEDEA2}"/>
              </a:ext>
            </a:extLst>
          </p:cNvPr>
          <p:cNvGrpSpPr/>
          <p:nvPr userDrawn="1"/>
        </p:nvGrpSpPr>
        <p:grpSpPr>
          <a:xfrm>
            <a:off x="-116470" y="0"/>
            <a:ext cx="644896" cy="289563"/>
            <a:chOff x="-116470" y="0"/>
            <a:chExt cx="644896" cy="289563"/>
          </a:xfrm>
        </p:grpSpPr>
        <p:sp>
          <p:nvSpPr>
            <p:cNvPr id="5" name="Triângulo Retângulo 4">
              <a:extLst>
                <a:ext uri="{FF2B5EF4-FFF2-40B4-BE49-F238E27FC236}">
                  <a16:creationId xmlns="" xmlns:a16="http://schemas.microsoft.com/office/drawing/2014/main" id="{83F25AF6-778F-48E9-86F3-295E461DDA67}"/>
                </a:ext>
              </a:extLst>
            </p:cNvPr>
            <p:cNvSpPr/>
            <p:nvPr userDrawn="1"/>
          </p:nvSpPr>
          <p:spPr>
            <a:xfrm rot="5400000">
              <a:off x="-5477" y="5479"/>
              <a:ext cx="289563" cy="278606"/>
            </a:xfrm>
            <a:prstGeom prst="rtTriangle">
              <a:avLst/>
            </a:prstGeom>
            <a:solidFill>
              <a:srgbClr val="004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Trapezoide 5">
              <a:extLst>
                <a:ext uri="{FF2B5EF4-FFF2-40B4-BE49-F238E27FC236}">
                  <a16:creationId xmlns="" xmlns:a16="http://schemas.microsoft.com/office/drawing/2014/main" id="{8A110581-DE45-4388-8EE8-BEC7BA2E87BD}"/>
                </a:ext>
              </a:extLst>
            </p:cNvPr>
            <p:cNvSpPr/>
            <p:nvPr userDrawn="1"/>
          </p:nvSpPr>
          <p:spPr>
            <a:xfrm rot="-2700000">
              <a:off x="-116470" y="180373"/>
              <a:ext cx="644896" cy="48829"/>
            </a:xfrm>
            <a:prstGeom prst="trapezoid">
              <a:avLst>
                <a:gd name="adj" fmla="val 99844"/>
              </a:avLst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ráfico 1"/>
          <p:cNvPicPr/>
          <p:nvPr/>
        </p:nvPicPr>
        <p:blipFill>
          <a:blip r:embed="rId14"/>
          <a:stretch/>
        </p:blipFill>
        <p:spPr>
          <a:xfrm>
            <a:off x="-3661560" y="-5217480"/>
            <a:ext cx="17376840" cy="17234280"/>
          </a:xfrm>
          <a:prstGeom prst="rect">
            <a:avLst/>
          </a:prstGeom>
          <a:ln w="1260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ráfico 4"/>
          <p:cNvPicPr/>
          <p:nvPr/>
        </p:nvPicPr>
        <p:blipFill>
          <a:blip r:embed="rId14"/>
          <a:stretch/>
        </p:blipFill>
        <p:spPr>
          <a:xfrm>
            <a:off x="-3661560" y="-5217480"/>
            <a:ext cx="17376840" cy="17234280"/>
          </a:xfrm>
          <a:prstGeom prst="rect">
            <a:avLst/>
          </a:prstGeom>
          <a:ln w="12600">
            <a:noFill/>
          </a:ln>
        </p:spPr>
      </p:pic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1160" cy="13240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224E76"/>
                </a:solidFill>
                <a:latin typeface="Calibri"/>
              </a:rPr>
              <a:t>Clique para editar o título Mestre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title"/>
          </p:nvPr>
        </p:nvSpPr>
        <p:spPr>
          <a:xfrm>
            <a:off x="4286160" y="816120"/>
            <a:ext cx="5102280" cy="403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  <a:spcBef>
                <a:spcPts val="1414"/>
              </a:spcBef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  <a:endParaRPr lang="pt-BR" sz="28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  <a:endParaRPr lang="pt-BR" sz="24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  <a:endParaRPr lang="pt-BR" sz="20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1160" cy="3151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lang="pt-BR" sz="16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ítulo 1"/>
          <p:cNvSpPr txBox="1"/>
          <p:nvPr/>
        </p:nvSpPr>
        <p:spPr>
          <a:xfrm>
            <a:off x="1260360" y="1017720"/>
            <a:ext cx="6433200" cy="12812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4800" b="1" strike="noStrike" spc="-1" dirty="0" smtClean="0">
                <a:solidFill>
                  <a:srgbClr val="FFFFFF"/>
                </a:solidFill>
                <a:latin typeface="Calibri"/>
              </a:rPr>
              <a:t>Restauro do Casarão do CCJP</a:t>
            </a:r>
            <a:endParaRPr lang="pt-BR" sz="4800" b="0" strike="noStrike" spc="-1" dirty="0">
              <a:latin typeface="Arial"/>
            </a:endParaRPr>
          </a:p>
        </p:txBody>
      </p:sp>
      <p:sp>
        <p:nvSpPr>
          <p:cNvPr id="478" name="Subtítulo 2"/>
          <p:cNvSpPr txBox="1"/>
          <p:nvPr/>
        </p:nvSpPr>
        <p:spPr>
          <a:xfrm>
            <a:off x="1260360" y="2478960"/>
            <a:ext cx="6232680" cy="11707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r>
              <a:rPr lang="pt-BR" sz="2800" b="1" spc="-1" dirty="0" smtClean="0">
                <a:solidFill>
                  <a:srgbClr val="0099CC"/>
                </a:solidFill>
                <a:latin typeface="Calibri"/>
              </a:rPr>
              <a:t>Registros fotográficos de </a:t>
            </a:r>
            <a:r>
              <a:rPr lang="pt-BR" sz="2800" b="1" spc="-1" dirty="0" smtClean="0">
                <a:solidFill>
                  <a:srgbClr val="0099CC"/>
                </a:solidFill>
                <a:latin typeface="Calibri"/>
              </a:rPr>
              <a:t>13/12/2023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3035246"/>
            <a:ext cx="2291530" cy="2312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3" y="789606"/>
            <a:ext cx="3043599" cy="40581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1" y="789604"/>
            <a:ext cx="3043599" cy="40581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76" y="789604"/>
            <a:ext cx="3043601" cy="40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 (rosa) aprovada para o exterior do prédio do </a:t>
            </a:r>
            <a:r>
              <a:rPr lang="pt-BR" sz="2400" b="1" spc="-1" dirty="0" smtClean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casarão</a:t>
            </a:r>
            <a:endParaRPr lang="pt-BR" sz="2400" b="1" spc="-1" dirty="0">
              <a:solidFill>
                <a:srgbClr val="224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83" y="932240"/>
            <a:ext cx="3251417" cy="4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436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Parede lateral já </a:t>
            </a:r>
            <a:r>
              <a:rPr lang="pt-BR" sz="2400" b="1" spc="-1" dirty="0" smtClean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consertada</a:t>
            </a:r>
            <a:endParaRPr lang="pt-BR" sz="2400" b="1" spc="-1" dirty="0">
              <a:solidFill>
                <a:srgbClr val="224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9" y="917140"/>
            <a:ext cx="3358466" cy="44779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5" y="917139"/>
            <a:ext cx="3395774" cy="45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436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sala para os equipamentos de internet</a:t>
            </a: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48" y="897604"/>
            <a:ext cx="3230634" cy="43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ítulo 1"/>
          <p:cNvSpPr txBox="1"/>
          <p:nvPr/>
        </p:nvSpPr>
        <p:spPr>
          <a:xfrm>
            <a:off x="1260360" y="1017720"/>
            <a:ext cx="6433200" cy="12812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Autofit/>
          </a:bodyPr>
          <a:lstStyle/>
          <a:p>
            <a:endParaRPr lang="pt-BR" sz="4400" b="1" strike="noStrike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2" name="Subtítulo 2"/>
          <p:cNvSpPr txBox="1"/>
          <p:nvPr/>
        </p:nvSpPr>
        <p:spPr>
          <a:xfrm>
            <a:off x="1260360" y="2298600"/>
            <a:ext cx="6232680" cy="17085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  <p:sp>
        <p:nvSpPr>
          <p:cNvPr id="483" name="Espaço Reservado para Texto 3"/>
          <p:cNvSpPr txBox="1"/>
          <p:nvPr/>
        </p:nvSpPr>
        <p:spPr>
          <a:xfrm>
            <a:off x="1260360" y="2298600"/>
            <a:ext cx="6232680" cy="81468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51" y="400734"/>
            <a:ext cx="4483318" cy="4524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Teto da sala dos professores. Base corroída pelos cupins </a:t>
            </a:r>
            <a:r>
              <a:rPr lang="pt-BR" sz="2400" b="1" spc="-1" dirty="0" smtClean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irreversivelmente</a:t>
            </a: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9" y="1163782"/>
            <a:ext cx="2911979" cy="38826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95" y="1163782"/>
            <a:ext cx="2954684" cy="39395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3" y="1173815"/>
            <a:ext cx="2947159" cy="3929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Ferragens totalmente </a:t>
            </a:r>
            <a:r>
              <a:rPr lang="pt-BR" sz="2400" b="1" spc="-1" dirty="0" smtClean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restauradas</a:t>
            </a: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508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4" y="944227"/>
            <a:ext cx="3075312" cy="41004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47" y="944227"/>
            <a:ext cx="3075312" cy="41004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81" y="944227"/>
            <a:ext cx="3075311" cy="41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365405" y="20736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603360"/>
            <a:ext cx="5950527" cy="44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Frisos e adornos </a:t>
            </a:r>
            <a:r>
              <a:rPr lang="pt-BR" sz="2400" b="1" spc="-1" dirty="0" smtClean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restaurados</a:t>
            </a: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94" y="900546"/>
            <a:ext cx="3320688" cy="44275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84381"/>
            <a:ext cx="3332018" cy="44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Janelas restauradas a partir do madeiramento </a:t>
            </a:r>
            <a:r>
              <a:rPr lang="pt-BR" sz="2400" b="1" spc="-1" dirty="0" smtClean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" y="951803"/>
            <a:ext cx="3321722" cy="44289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16" y="951803"/>
            <a:ext cx="3345875" cy="44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anterior das janelas</a:t>
            </a: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99" y="901280"/>
            <a:ext cx="3225121" cy="43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da varanda já </a:t>
            </a:r>
            <a:r>
              <a:rPr lang="pt-BR" sz="2400" b="1" spc="-1" dirty="0" smtClean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restaurada</a:t>
            </a: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6" y="877724"/>
            <a:ext cx="3272199" cy="436293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30" y="906841"/>
            <a:ext cx="3265269" cy="43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ítulo 1"/>
          <p:cNvSpPr txBox="1"/>
          <p:nvPr/>
        </p:nvSpPr>
        <p:spPr>
          <a:xfrm>
            <a:off x="415080" y="237240"/>
            <a:ext cx="9071280" cy="792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 de pintura na parede lateral, onde fica a entrada, para complementar a pintura </a:t>
            </a:r>
            <a:r>
              <a:rPr lang="pt-BR" sz="2400" b="1" spc="-1" dirty="0" smtClean="0">
                <a:solidFill>
                  <a:srgbClr val="22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marmórea original</a:t>
            </a:r>
            <a:endParaRPr lang="pt-BR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Espaço Reservado para Conteúdo 2"/>
          <p:cNvSpPr txBox="1"/>
          <p:nvPr/>
        </p:nvSpPr>
        <p:spPr>
          <a:xfrm>
            <a:off x="414360" y="999360"/>
            <a:ext cx="9072000" cy="41040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pt-BR" sz="2800" b="0" strike="noStrike" spc="-1" dirty="0">
              <a:latin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96" y="1029240"/>
            <a:ext cx="5794841" cy="43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Personalizada 1">
      <a:dk1>
        <a:sysClr val="windowText" lastClr="000000"/>
      </a:dk1>
      <a:lt1>
        <a:sysClr val="window" lastClr="FFFFFF"/>
      </a:lt1>
      <a:dk2>
        <a:srgbClr val="004169"/>
      </a:dk2>
      <a:lt2>
        <a:srgbClr val="E7E6E6"/>
      </a:lt2>
      <a:accent1>
        <a:srgbClr val="0099CC"/>
      </a:accent1>
      <a:accent2>
        <a:srgbClr val="757070"/>
      </a:accent2>
      <a:accent3>
        <a:srgbClr val="A5A5A5"/>
      </a:accent3>
      <a:accent4>
        <a:srgbClr val="0563C1"/>
      </a:accent4>
      <a:accent5>
        <a:srgbClr val="5B9BD5"/>
      </a:accent5>
      <a:accent6>
        <a:srgbClr val="4472C4"/>
      </a:accent6>
      <a:hlink>
        <a:srgbClr val="0563C1"/>
      </a:hlink>
      <a:folHlink>
        <a:srgbClr val="954F72"/>
      </a:folHlink>
    </a:clrScheme>
    <a:fontScheme name="Personalizada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85</Words>
  <Application>Microsoft Office PowerPoint</Application>
  <PresentationFormat>Personalizar</PresentationFormat>
  <Paragraphs>13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slide</dc:title>
  <dc:creator>Claudio Leandro</dc:creator>
  <cp:lastModifiedBy>Claudio Leandro</cp:lastModifiedBy>
  <cp:revision>19</cp:revision>
  <dcterms:created xsi:type="dcterms:W3CDTF">2021-10-26T17:09:33Z</dcterms:created>
  <dcterms:modified xsi:type="dcterms:W3CDTF">2023-12-14T20:01:39Z</dcterms:modified>
  <dc:language>pt-BR</dc:language>
</cp:coreProperties>
</file>