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07606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8EC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803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98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25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922" y="5926975"/>
            <a:ext cx="2111975" cy="74156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377" y="-25573"/>
            <a:ext cx="3836416" cy="398179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110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2919" y="689956"/>
            <a:ext cx="10515600" cy="1353762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2919" y="2070706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8EC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1952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40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50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35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06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30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9783-273F-423C-8D02-1A45F12F7DE4}" type="datetimeFigureOut">
              <a:rPr lang="pt-BR" smtClean="0"/>
              <a:t>05/09/2023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93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057" y="-65314"/>
            <a:ext cx="12578057" cy="69233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262323"/>
            <a:ext cx="9144000" cy="1116984"/>
          </a:xfrm>
        </p:spPr>
        <p:txBody>
          <a:bodyPr>
            <a:normAutofit/>
          </a:bodyPr>
          <a:lstStyle/>
          <a:p>
            <a:pPr algn="l"/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33831"/>
            <a:ext cx="9144000" cy="1655762"/>
          </a:xfrm>
        </p:spPr>
        <p:txBody>
          <a:bodyPr>
            <a:normAutofit/>
          </a:bodyPr>
          <a:lstStyle/>
          <a:p>
            <a:pPr algn="l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516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490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UNIRIO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TOSTES DE AGUIAR</dc:creator>
  <cp:lastModifiedBy>MARIANA SIMÕES LARRAZ FERREIRA</cp:lastModifiedBy>
  <cp:revision>4</cp:revision>
  <dcterms:created xsi:type="dcterms:W3CDTF">2023-08-15T13:30:19Z</dcterms:created>
  <dcterms:modified xsi:type="dcterms:W3CDTF">2023-09-05T19:45:24Z</dcterms:modified>
</cp:coreProperties>
</file>