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79" d="100"/>
          <a:sy n="79" d="100"/>
        </p:scale>
        <p:origin x="1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099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39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4380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89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7717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67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58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134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43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0501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289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81522-9B75-4BE4-8820-8DAB5F8DDBE3}" type="datetimeFigureOut">
              <a:rPr lang="pt-BR" smtClean="0"/>
              <a:t>28/08/2014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8B200-9B4B-4561-B1EB-C9E69E662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4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Notícias sobre coleta seletiva solidária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Programa RECOSOL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036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Comissão Local do Sistema de Biblioteca</a:t>
            </a:r>
            <a:br>
              <a:rPr lang="pt-BR" dirty="0" smtClean="0"/>
            </a:br>
            <a:r>
              <a:rPr lang="pt-BR" sz="2700" dirty="0" smtClean="0"/>
              <a:t>Integrantes: Patrícia Marra, </a:t>
            </a:r>
            <a:r>
              <a:rPr lang="pt-BR" sz="2700" dirty="0" err="1" smtClean="0"/>
              <a:t>Rosileine</a:t>
            </a:r>
            <a:r>
              <a:rPr lang="pt-BR" sz="2700" dirty="0" smtClean="0"/>
              <a:t>, Marcia Valéria</a:t>
            </a:r>
            <a:endParaRPr lang="pt-BR" sz="27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/>
              <a:t>Realizadas duas coletas seletivas pela cooperativa  </a:t>
            </a:r>
            <a:r>
              <a:rPr lang="pt-BR" dirty="0" err="1" smtClean="0"/>
              <a:t>Cooperangel</a:t>
            </a:r>
            <a:r>
              <a:rPr lang="pt-BR" dirty="0" smtClean="0"/>
              <a:t>. 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1ª Coleta – realizada em 10/04/2014</a:t>
            </a:r>
          </a:p>
          <a:p>
            <a:r>
              <a:rPr lang="pt-BR" b="1" dirty="0"/>
              <a:t>1500 Kg de papel</a:t>
            </a:r>
            <a:r>
              <a:rPr lang="pt-BR" dirty="0" smtClean="0"/>
              <a:t>: Valor</a:t>
            </a:r>
            <a:r>
              <a:rPr lang="pt-BR" dirty="0"/>
              <a:t> R$0,40  totalizando  R$300,00</a:t>
            </a:r>
          </a:p>
          <a:p>
            <a:r>
              <a:rPr lang="pt-BR" b="1" dirty="0"/>
              <a:t>150 Kg de papelão</a:t>
            </a:r>
            <a:r>
              <a:rPr lang="pt-BR" dirty="0"/>
              <a:t>: Valor  R$0,20 totalizando R$ 60,00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dirty="0"/>
              <a:t>Valor total de geração de renda R$ </a:t>
            </a:r>
            <a:r>
              <a:rPr lang="pt-BR" b="1" dirty="0" smtClean="0"/>
              <a:t>360,00</a:t>
            </a:r>
            <a:endParaRPr lang="pt-BR" b="1" dirty="0"/>
          </a:p>
          <a:p>
            <a:pPr marL="0" indent="0">
              <a:buNone/>
            </a:pPr>
            <a:r>
              <a:rPr lang="pt-BR" dirty="0" smtClean="0"/>
              <a:t>2ª  Coleta realizada em 11/07/2014</a:t>
            </a:r>
          </a:p>
          <a:p>
            <a:r>
              <a:rPr lang="pt-BR" b="1" dirty="0"/>
              <a:t>Volume destinado = 3120 Kg</a:t>
            </a:r>
            <a:endParaRPr lang="pt-BR" dirty="0"/>
          </a:p>
          <a:p>
            <a:r>
              <a:rPr lang="pt-BR" b="1" dirty="0"/>
              <a:t>Rateio correspondente aos cooperados = R$624,00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5121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Capacitação na Biblioteca Central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  <p:sp>
        <p:nvSpPr>
          <p:cNvPr id="5" name="CaixaDeTexto 4"/>
          <p:cNvSpPr txBox="1"/>
          <p:nvPr/>
        </p:nvSpPr>
        <p:spPr>
          <a:xfrm>
            <a:off x="3195108" y="6278880"/>
            <a:ext cx="5801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Fonte: </a:t>
            </a:r>
            <a:r>
              <a:rPr lang="pt-BR" sz="1000" dirty="0"/>
              <a:t>A</a:t>
            </a:r>
            <a:r>
              <a:rPr lang="pt-BR" sz="1000" dirty="0" smtClean="0"/>
              <a:t>rquivo RECOSOL, 01/08/2014. 28 praticantes:  Diretora SBC, presidente da </a:t>
            </a:r>
            <a:r>
              <a:rPr lang="pt-BR" sz="1000" dirty="0" err="1" smtClean="0"/>
              <a:t>Cooperangel</a:t>
            </a:r>
            <a:r>
              <a:rPr lang="pt-BR" sz="1000" dirty="0" smtClean="0"/>
              <a:t>, funcionários da Limpeza, vigilância,  bibliotecários, </a:t>
            </a:r>
            <a:r>
              <a:rPr lang="pt-BR" sz="1000" dirty="0" err="1" smtClean="0"/>
              <a:t>ClSBC</a:t>
            </a:r>
            <a:r>
              <a:rPr lang="pt-BR" sz="1000" dirty="0" smtClean="0"/>
              <a:t>, Bolsistas , coordenação </a:t>
            </a:r>
            <a:r>
              <a:rPr lang="pt-BR" sz="1000" dirty="0" err="1" smtClean="0"/>
              <a:t>Recosol</a:t>
            </a:r>
            <a:r>
              <a:rPr lang="pt-BR" sz="1000" dirty="0" smtClean="0"/>
              <a:t>.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106658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Comissão Local do IB</a:t>
            </a:r>
            <a:br>
              <a:rPr lang="pt-BR" dirty="0" smtClean="0"/>
            </a:br>
            <a:r>
              <a:rPr lang="pt-BR" sz="2000" dirty="0" smtClean="0"/>
              <a:t>Claudia </a:t>
            </a:r>
            <a:r>
              <a:rPr lang="pt-BR" sz="2000" dirty="0" err="1" smtClean="0"/>
              <a:t>Aiub</a:t>
            </a:r>
            <a:r>
              <a:rPr lang="pt-BR" sz="2000" dirty="0" smtClean="0"/>
              <a:t>, David Borges, Isabella Garcia</a:t>
            </a:r>
            <a:endParaRPr lang="pt-BR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Realizada 1 coleta pela Cooperativa </a:t>
            </a:r>
            <a:r>
              <a:rPr lang="pt-BR" dirty="0" err="1" smtClean="0"/>
              <a:t>Recooperar</a:t>
            </a:r>
            <a:r>
              <a:rPr lang="pt-BR" dirty="0" smtClean="0"/>
              <a:t> de Itaboraí</a:t>
            </a:r>
          </a:p>
          <a:p>
            <a:pPr marL="0" indent="0">
              <a:buNone/>
            </a:pPr>
            <a:r>
              <a:rPr lang="pt-BR" dirty="0" smtClean="0"/>
              <a:t> Volume 278 Kg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Total para rateio entre os cooperados  R$ 125,53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4077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Comissão Local do IB 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816075"/>
              </p:ext>
            </p:extLst>
          </p:nvPr>
        </p:nvGraphicFramePr>
        <p:xfrm>
          <a:off x="838200" y="1371596"/>
          <a:ext cx="10515600" cy="52578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1230"/>
                <a:gridCol w="1294624"/>
                <a:gridCol w="1376561"/>
                <a:gridCol w="1343786"/>
                <a:gridCol w="1327399"/>
                <a:gridCol w="1966516"/>
                <a:gridCol w="1048809"/>
                <a:gridCol w="76675"/>
              </a:tblGrid>
              <a:tr h="27672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PLANILHA DE CONTROLE DE ENTRADA DE MATERIAL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RESP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76727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DATA:     12                                                                                         MÊS : Agosto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ADRIANA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BALANCEIRO:   DULCINEIA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EMPRESA:  Uni Rio</a:t>
                      </a:r>
                      <a:endParaRPr lang="pt-BR" sz="1000" b="1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TIPO DE MATERIAL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P/BRUTO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TARA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P/LÍQUIDO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VALOR Kg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TOTAL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VISTO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Papelão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54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54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0,32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        17,28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Branco IV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127,5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127,5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0,40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        51,00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Branco II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15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15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0,45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          6,75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Ferro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47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47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0,30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        14,10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Pet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7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7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1,70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        11,90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Plást grs Mst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15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15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1,00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        15,00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Vidro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10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10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0,20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          2,00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Latinha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3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3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2,50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          7,50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72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Total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278,5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278,5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 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 R$             125,53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 dirty="0">
                          <a:effectLst/>
                        </a:rPr>
                        <a:t> </a:t>
                      </a:r>
                      <a:endParaRPr lang="pt-B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59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240</Words>
  <Application>Microsoft Office PowerPoint</Application>
  <PresentationFormat>Widescreen</PresentationFormat>
  <Paragraphs>137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Notícias sobre coleta seletiva solidária</vt:lpstr>
      <vt:lpstr>Comissão Local do Sistema de Biblioteca Integrantes: Patrícia Marra, Rosileine, Marcia Valéria</vt:lpstr>
      <vt:lpstr>Capacitação na Biblioteca Central</vt:lpstr>
      <vt:lpstr>Comissão Local do IB Claudia Aiub, David Borges, Isabella Garcia</vt:lpstr>
      <vt:lpstr>Comissão Local do IB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Notícias sobre coleta seletiva solidária</dc:title>
  <dc:creator>Heloisa Borges</dc:creator>
  <cp:lastModifiedBy>Heloisa Borges</cp:lastModifiedBy>
  <cp:revision>7</cp:revision>
  <dcterms:created xsi:type="dcterms:W3CDTF">2014-08-28T14:12:18Z</dcterms:created>
  <dcterms:modified xsi:type="dcterms:W3CDTF">2014-08-28T14:53:20Z</dcterms:modified>
</cp:coreProperties>
</file>