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y="10287000" cx="18288000"/>
  <p:notesSz cx="6858000" cy="9144000"/>
  <p:embeddedFontLst>
    <p:embeddedFont>
      <p:font typeface="League Spartan"/>
      <p:regular r:id="rId16"/>
      <p:bold r:id="rId17"/>
    </p:embeddedFont>
    <p:embeddedFont>
      <p:font typeface="Roboto"/>
      <p:bold r:id="rId18"/>
      <p:boldItalic r:id="rId19"/>
    </p:embeddedFont>
    <p:embeddedFont>
      <p:font typeface="Poppins"/>
      <p:regular r:id="rId20"/>
      <p:bold r:id="rId21"/>
      <p:italic r:id="rId22"/>
      <p:boldItalic r:id="rId2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:go="http://customooxmlschemas.google.com/" r:id="rId24" roundtripDataSignature="AMtx7mjh6/yIE2GcvFjoKyUlPQDPRZqgn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Poppins-regular.fntdata"/><Relationship Id="rId11" Type="http://schemas.openxmlformats.org/officeDocument/2006/relationships/slide" Target="slides/slide6.xml"/><Relationship Id="rId22" Type="http://schemas.openxmlformats.org/officeDocument/2006/relationships/font" Target="fonts/Poppins-italic.fntdata"/><Relationship Id="rId10" Type="http://schemas.openxmlformats.org/officeDocument/2006/relationships/slide" Target="slides/slide5.xml"/><Relationship Id="rId21" Type="http://schemas.openxmlformats.org/officeDocument/2006/relationships/font" Target="fonts/Poppins-bold.fntdata"/><Relationship Id="rId13" Type="http://schemas.openxmlformats.org/officeDocument/2006/relationships/slide" Target="slides/slide8.xml"/><Relationship Id="rId24" Type="http://customschemas.google.com/relationships/presentationmetadata" Target="metadata"/><Relationship Id="rId12" Type="http://schemas.openxmlformats.org/officeDocument/2006/relationships/slide" Target="slides/slide7.xml"/><Relationship Id="rId23" Type="http://schemas.openxmlformats.org/officeDocument/2006/relationships/font" Target="fonts/Poppins-bold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font" Target="fonts/LeagueSpartan-bold.fntdata"/><Relationship Id="rId16" Type="http://schemas.openxmlformats.org/officeDocument/2006/relationships/font" Target="fonts/LeagueSpartan-regular.fntdata"/><Relationship Id="rId5" Type="http://schemas.openxmlformats.org/officeDocument/2006/relationships/notesMaster" Target="notesMasters/notesMaster1.xml"/><Relationship Id="rId19" Type="http://schemas.openxmlformats.org/officeDocument/2006/relationships/font" Target="fonts/Roboto-boldItalic.fntdata"/><Relationship Id="rId6" Type="http://schemas.openxmlformats.org/officeDocument/2006/relationships/slide" Target="slides/slide1.xml"/><Relationship Id="rId18" Type="http://schemas.openxmlformats.org/officeDocument/2006/relationships/font" Target="fonts/Roboto-bold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7" name="Google Shape;187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" name="Google Shape;110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" name="Google Shape;121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" name="Google Shape;143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" name="Google Shape;154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5" name="Google Shape;165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6" name="Google Shape;176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1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2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2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2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2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2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2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2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3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3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1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1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1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1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6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16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1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1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1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1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1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1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1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1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1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1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2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2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jpg"/><Relationship Id="rId4" Type="http://schemas.openxmlformats.org/officeDocument/2006/relationships/image" Target="../media/image1.png"/><Relationship Id="rId5" Type="http://schemas.openxmlformats.org/officeDocument/2006/relationships/image" Target="../media/image3.png"/><Relationship Id="rId6" Type="http://schemas.openxmlformats.org/officeDocument/2006/relationships/image" Target="../media/image7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9.jpg"/><Relationship Id="rId4" Type="http://schemas.openxmlformats.org/officeDocument/2006/relationships/image" Target="../media/image7.png"/><Relationship Id="rId5" Type="http://schemas.openxmlformats.org/officeDocument/2006/relationships/image" Target="../media/image15.png"/><Relationship Id="rId6" Type="http://schemas.openxmlformats.org/officeDocument/2006/relationships/image" Target="../media/image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jpg"/><Relationship Id="rId4" Type="http://schemas.openxmlformats.org/officeDocument/2006/relationships/image" Target="../media/image7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3.jpg"/><Relationship Id="rId4" Type="http://schemas.openxmlformats.org/officeDocument/2006/relationships/image" Target="../media/image7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4.jpg"/><Relationship Id="rId4" Type="http://schemas.openxmlformats.org/officeDocument/2006/relationships/image" Target="../media/image7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0.jpg"/><Relationship Id="rId4" Type="http://schemas.openxmlformats.org/officeDocument/2006/relationships/image" Target="../media/image7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0.jpg"/><Relationship Id="rId4" Type="http://schemas.openxmlformats.org/officeDocument/2006/relationships/image" Target="../media/image7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4.jpg"/><Relationship Id="rId4" Type="http://schemas.openxmlformats.org/officeDocument/2006/relationships/image" Target="../media/image7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5.jpg"/><Relationship Id="rId4" Type="http://schemas.openxmlformats.org/officeDocument/2006/relationships/image" Target="../media/image7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4.jp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/>
          <p:nvPr/>
        </p:nvSpPr>
        <p:spPr>
          <a:xfrm>
            <a:off x="0" y="0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85" name="Google Shape;85;p1"/>
          <p:cNvGrpSpPr/>
          <p:nvPr/>
        </p:nvGrpSpPr>
        <p:grpSpPr>
          <a:xfrm>
            <a:off x="-1130300" y="3876924"/>
            <a:ext cx="3086100" cy="2352325"/>
            <a:chOff x="0" y="-47625"/>
            <a:chExt cx="812800" cy="619542"/>
          </a:xfrm>
        </p:grpSpPr>
        <p:sp>
          <p:nvSpPr>
            <p:cNvPr id="86" name="Google Shape;86;p1"/>
            <p:cNvSpPr/>
            <p:nvPr/>
          </p:nvSpPr>
          <p:spPr>
            <a:xfrm>
              <a:off x="0" y="0"/>
              <a:ext cx="812800" cy="571917"/>
            </a:xfrm>
            <a:custGeom>
              <a:rect b="b" l="l" r="r" t="t"/>
              <a:pathLst>
                <a:path extrusionOk="0" h="571917" w="812800">
                  <a:moveTo>
                    <a:pt x="609600" y="0"/>
                  </a:moveTo>
                  <a:cubicBezTo>
                    <a:pt x="721824" y="0"/>
                    <a:pt x="812800" y="128028"/>
                    <a:pt x="812800" y="285959"/>
                  </a:cubicBezTo>
                  <a:cubicBezTo>
                    <a:pt x="812800" y="443889"/>
                    <a:pt x="721824" y="571917"/>
                    <a:pt x="609600" y="571917"/>
                  </a:cubicBezTo>
                  <a:lnTo>
                    <a:pt x="203200" y="571917"/>
                  </a:lnTo>
                  <a:cubicBezTo>
                    <a:pt x="90976" y="571917"/>
                    <a:pt x="0" y="443889"/>
                    <a:pt x="0" y="285959"/>
                  </a:cubicBezTo>
                  <a:cubicBezTo>
                    <a:pt x="0" y="128028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041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" name="Google Shape;87;p1"/>
            <p:cNvSpPr txBox="1"/>
            <p:nvPr/>
          </p:nvSpPr>
          <p:spPr>
            <a:xfrm>
              <a:off x="0" y="-47625"/>
              <a:ext cx="812800" cy="61954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8" name="Google Shape;88;p1"/>
          <p:cNvGrpSpPr/>
          <p:nvPr/>
        </p:nvGrpSpPr>
        <p:grpSpPr>
          <a:xfrm>
            <a:off x="16467343" y="3876924"/>
            <a:ext cx="3086100" cy="2352325"/>
            <a:chOff x="0" y="-47625"/>
            <a:chExt cx="812800" cy="619542"/>
          </a:xfrm>
        </p:grpSpPr>
        <p:sp>
          <p:nvSpPr>
            <p:cNvPr id="89" name="Google Shape;89;p1"/>
            <p:cNvSpPr/>
            <p:nvPr/>
          </p:nvSpPr>
          <p:spPr>
            <a:xfrm>
              <a:off x="0" y="0"/>
              <a:ext cx="812800" cy="571917"/>
            </a:xfrm>
            <a:custGeom>
              <a:rect b="b" l="l" r="r" t="t"/>
              <a:pathLst>
                <a:path extrusionOk="0" h="571917" w="812800">
                  <a:moveTo>
                    <a:pt x="609600" y="0"/>
                  </a:moveTo>
                  <a:cubicBezTo>
                    <a:pt x="721824" y="0"/>
                    <a:pt x="812800" y="128028"/>
                    <a:pt x="812800" y="285959"/>
                  </a:cubicBezTo>
                  <a:cubicBezTo>
                    <a:pt x="812800" y="443889"/>
                    <a:pt x="721824" y="571917"/>
                    <a:pt x="609600" y="571917"/>
                  </a:cubicBezTo>
                  <a:lnTo>
                    <a:pt x="203200" y="571917"/>
                  </a:lnTo>
                  <a:cubicBezTo>
                    <a:pt x="90976" y="571917"/>
                    <a:pt x="0" y="443889"/>
                    <a:pt x="0" y="285959"/>
                  </a:cubicBezTo>
                  <a:cubicBezTo>
                    <a:pt x="0" y="128028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041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" name="Google Shape;90;p1"/>
            <p:cNvSpPr txBox="1"/>
            <p:nvPr/>
          </p:nvSpPr>
          <p:spPr>
            <a:xfrm>
              <a:off x="0" y="-47625"/>
              <a:ext cx="812800" cy="61954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1" name="Google Shape;91;p1"/>
          <p:cNvSpPr/>
          <p:nvPr/>
        </p:nvSpPr>
        <p:spPr>
          <a:xfrm>
            <a:off x="0" y="0"/>
            <a:ext cx="1510624" cy="1385997"/>
          </a:xfrm>
          <a:custGeom>
            <a:rect b="b" l="l" r="r" t="t"/>
            <a:pathLst>
              <a:path extrusionOk="0" h="1385997" w="1510624">
                <a:moveTo>
                  <a:pt x="0" y="0"/>
                </a:moveTo>
                <a:lnTo>
                  <a:pt x="1510624" y="0"/>
                </a:lnTo>
                <a:lnTo>
                  <a:pt x="1510624" y="1385997"/>
                </a:lnTo>
                <a:lnTo>
                  <a:pt x="0" y="138599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2" name="Google Shape;92;p1"/>
          <p:cNvSpPr/>
          <p:nvPr/>
        </p:nvSpPr>
        <p:spPr>
          <a:xfrm>
            <a:off x="16277729" y="0"/>
            <a:ext cx="2010271" cy="1272334"/>
          </a:xfrm>
          <a:custGeom>
            <a:rect b="b" l="l" r="r" t="t"/>
            <a:pathLst>
              <a:path extrusionOk="0" h="1272334" w="2010271">
                <a:moveTo>
                  <a:pt x="0" y="0"/>
                </a:moveTo>
                <a:lnTo>
                  <a:pt x="2010271" y="0"/>
                </a:lnTo>
                <a:lnTo>
                  <a:pt x="2010271" y="1272334"/>
                </a:lnTo>
                <a:lnTo>
                  <a:pt x="0" y="127233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3" name="Google Shape;93;p1"/>
          <p:cNvSpPr/>
          <p:nvPr/>
        </p:nvSpPr>
        <p:spPr>
          <a:xfrm>
            <a:off x="4120853" y="0"/>
            <a:ext cx="10046294" cy="10287000"/>
          </a:xfrm>
          <a:custGeom>
            <a:rect b="b" l="l" r="r" t="t"/>
            <a:pathLst>
              <a:path extrusionOk="0" h="10287000" w="10046294">
                <a:moveTo>
                  <a:pt x="0" y="0"/>
                </a:moveTo>
                <a:lnTo>
                  <a:pt x="10046294" y="0"/>
                </a:lnTo>
                <a:lnTo>
                  <a:pt x="10046294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 amt="8999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4" name="Google Shape;94;p1"/>
          <p:cNvSpPr txBox="1"/>
          <p:nvPr/>
        </p:nvSpPr>
        <p:spPr>
          <a:xfrm>
            <a:off x="4220957" y="4534695"/>
            <a:ext cx="9846085" cy="123466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9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266" u="none" cap="none" strike="noStrike">
                <a:solidFill>
                  <a:srgbClr val="00416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TÍTULO:</a:t>
            </a:r>
            <a:endParaRPr/>
          </a:p>
        </p:txBody>
      </p:sp>
      <p:sp>
        <p:nvSpPr>
          <p:cNvPr id="95" name="Google Shape;95;p1"/>
          <p:cNvSpPr txBox="1"/>
          <p:nvPr/>
        </p:nvSpPr>
        <p:spPr>
          <a:xfrm>
            <a:off x="3333481" y="2576651"/>
            <a:ext cx="11621038" cy="184649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9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303" u="none" cap="none" strike="noStrike">
                <a:solidFill>
                  <a:srgbClr val="303642"/>
                </a:solidFill>
                <a:latin typeface="Roboto"/>
                <a:ea typeface="Roboto"/>
                <a:cs typeface="Roboto"/>
                <a:sym typeface="Roboto"/>
              </a:rPr>
              <a:t>UNIVERSIDADE FEDERAL DO ESTADO DO RIO DE JANEIRO </a:t>
            </a:r>
            <a:endParaRPr/>
          </a:p>
        </p:txBody>
      </p:sp>
      <p:sp>
        <p:nvSpPr>
          <p:cNvPr id="96" name="Google Shape;96;p1"/>
          <p:cNvSpPr txBox="1"/>
          <p:nvPr/>
        </p:nvSpPr>
        <p:spPr>
          <a:xfrm>
            <a:off x="4880587" y="5852404"/>
            <a:ext cx="8526827" cy="19631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19" u="none" cap="none" strike="noStrike">
                <a:solidFill>
                  <a:srgbClr val="303642"/>
                </a:solidFill>
                <a:latin typeface="Poppins"/>
                <a:ea typeface="Poppins"/>
                <a:cs typeface="Poppins"/>
                <a:sym typeface="Poppins"/>
              </a:rPr>
              <a:t>Bolsa: </a:t>
            </a:r>
            <a:endParaRPr/>
          </a:p>
          <a:p>
            <a:pPr indent="0" lvl="0" marL="0" marR="0" rtl="0" algn="ctr">
              <a:lnSpc>
                <a:spcPct val="1400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19" u="none" cap="none" strike="noStrike">
                <a:solidFill>
                  <a:srgbClr val="303642"/>
                </a:solidFill>
                <a:latin typeface="Poppins"/>
                <a:ea typeface="Poppins"/>
                <a:cs typeface="Poppins"/>
                <a:sym typeface="Poppins"/>
              </a:rPr>
              <a:t>Autores:</a:t>
            </a:r>
            <a:endParaRPr/>
          </a:p>
          <a:p>
            <a:pPr indent="0" lvl="0" marL="0" marR="0" rtl="0" algn="ctr">
              <a:lnSpc>
                <a:spcPct val="1400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19" u="none" cap="none" strike="noStrike">
                <a:solidFill>
                  <a:srgbClr val="303642"/>
                </a:solidFill>
                <a:latin typeface="Poppins"/>
                <a:ea typeface="Poppins"/>
                <a:cs typeface="Poppins"/>
                <a:sym typeface="Poppins"/>
              </a:rPr>
              <a:t>Área (curso) e centro:</a:t>
            </a:r>
            <a:endParaRPr/>
          </a:p>
          <a:p>
            <a:pPr indent="0" lvl="0" marL="0" marR="0" rtl="0" algn="ctr">
              <a:lnSpc>
                <a:spcPct val="1400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19" u="none" cap="none" strike="noStrike">
                <a:solidFill>
                  <a:srgbClr val="303642"/>
                </a:solidFill>
                <a:latin typeface="Poppins"/>
                <a:ea typeface="Poppins"/>
                <a:cs typeface="Poppins"/>
                <a:sym typeface="Poppins"/>
              </a:rPr>
              <a:t>Agência financiadora: </a:t>
            </a:r>
            <a:endParaRPr/>
          </a:p>
          <a:p>
            <a:pPr indent="0" lvl="0" marL="0" marR="0" rtl="0" algn="ctr">
              <a:lnSpc>
                <a:spcPct val="1400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219" u="none" cap="none" strike="noStrike">
              <a:solidFill>
                <a:srgbClr val="303642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0"/>
          <p:cNvSpPr/>
          <p:nvPr/>
        </p:nvSpPr>
        <p:spPr>
          <a:xfrm>
            <a:off x="0" y="0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9257" l="0" r="0" t="-9258"/>
            </a:stretch>
          </a:blipFill>
          <a:ln>
            <a:noFill/>
          </a:ln>
        </p:spPr>
      </p:sp>
      <p:sp>
        <p:nvSpPr>
          <p:cNvPr id="190" name="Google Shape;190;p10"/>
          <p:cNvSpPr/>
          <p:nvPr/>
        </p:nvSpPr>
        <p:spPr>
          <a:xfrm>
            <a:off x="4120853" y="0"/>
            <a:ext cx="10046294" cy="10287000"/>
          </a:xfrm>
          <a:custGeom>
            <a:rect b="b" l="l" r="r" t="t"/>
            <a:pathLst>
              <a:path extrusionOk="0" h="10287000" w="10046294">
                <a:moveTo>
                  <a:pt x="0" y="0"/>
                </a:moveTo>
                <a:lnTo>
                  <a:pt x="10046294" y="0"/>
                </a:lnTo>
                <a:lnTo>
                  <a:pt x="10046294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8999"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191" name="Google Shape;191;p10"/>
          <p:cNvGrpSpPr/>
          <p:nvPr/>
        </p:nvGrpSpPr>
        <p:grpSpPr>
          <a:xfrm>
            <a:off x="-698500" y="2943374"/>
            <a:ext cx="5245100" cy="1513604"/>
            <a:chOff x="0" y="-47625"/>
            <a:chExt cx="1381426" cy="398645"/>
          </a:xfrm>
        </p:grpSpPr>
        <p:sp>
          <p:nvSpPr>
            <p:cNvPr id="192" name="Google Shape;192;p10"/>
            <p:cNvSpPr/>
            <p:nvPr/>
          </p:nvSpPr>
          <p:spPr>
            <a:xfrm>
              <a:off x="0" y="0"/>
              <a:ext cx="1381426" cy="351020"/>
            </a:xfrm>
            <a:custGeom>
              <a:rect b="b" l="l" r="r" t="t"/>
              <a:pathLst>
                <a:path extrusionOk="0" h="351020" w="1381426">
                  <a:moveTo>
                    <a:pt x="75277" y="0"/>
                  </a:moveTo>
                  <a:lnTo>
                    <a:pt x="1306148" y="0"/>
                  </a:lnTo>
                  <a:cubicBezTo>
                    <a:pt x="1326113" y="0"/>
                    <a:pt x="1345260" y="7931"/>
                    <a:pt x="1359377" y="22048"/>
                  </a:cubicBezTo>
                  <a:cubicBezTo>
                    <a:pt x="1373495" y="36166"/>
                    <a:pt x="1381426" y="55313"/>
                    <a:pt x="1381426" y="75277"/>
                  </a:cubicBezTo>
                  <a:lnTo>
                    <a:pt x="1381426" y="275742"/>
                  </a:lnTo>
                  <a:cubicBezTo>
                    <a:pt x="1381426" y="295707"/>
                    <a:pt x="1373495" y="314854"/>
                    <a:pt x="1359377" y="328971"/>
                  </a:cubicBezTo>
                  <a:cubicBezTo>
                    <a:pt x="1345260" y="343089"/>
                    <a:pt x="1326113" y="351020"/>
                    <a:pt x="1306148" y="351020"/>
                  </a:cubicBezTo>
                  <a:lnTo>
                    <a:pt x="75277" y="351020"/>
                  </a:lnTo>
                  <a:cubicBezTo>
                    <a:pt x="55313" y="351020"/>
                    <a:pt x="36166" y="343089"/>
                    <a:pt x="22048" y="328971"/>
                  </a:cubicBezTo>
                  <a:cubicBezTo>
                    <a:pt x="7931" y="314854"/>
                    <a:pt x="0" y="295707"/>
                    <a:pt x="0" y="275742"/>
                  </a:cubicBezTo>
                  <a:lnTo>
                    <a:pt x="0" y="75277"/>
                  </a:lnTo>
                  <a:cubicBezTo>
                    <a:pt x="0" y="55313"/>
                    <a:pt x="7931" y="36166"/>
                    <a:pt x="22048" y="22048"/>
                  </a:cubicBezTo>
                  <a:cubicBezTo>
                    <a:pt x="36166" y="7931"/>
                    <a:pt x="55313" y="0"/>
                    <a:pt x="75277" y="0"/>
                  </a:cubicBezTo>
                  <a:close/>
                </a:path>
              </a:pathLst>
            </a:custGeom>
            <a:solidFill>
              <a:srgbClr val="0041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3" name="Google Shape;193;p10"/>
            <p:cNvSpPr txBox="1"/>
            <p:nvPr/>
          </p:nvSpPr>
          <p:spPr>
            <a:xfrm>
              <a:off x="0" y="-47625"/>
              <a:ext cx="1381426" cy="3986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4" name="Google Shape;194;p10"/>
          <p:cNvGrpSpPr/>
          <p:nvPr/>
        </p:nvGrpSpPr>
        <p:grpSpPr>
          <a:xfrm>
            <a:off x="13741400" y="2943374"/>
            <a:ext cx="5118100" cy="1513604"/>
            <a:chOff x="0" y="-47625"/>
            <a:chExt cx="1347977" cy="398645"/>
          </a:xfrm>
        </p:grpSpPr>
        <p:sp>
          <p:nvSpPr>
            <p:cNvPr id="195" name="Google Shape;195;p10"/>
            <p:cNvSpPr/>
            <p:nvPr/>
          </p:nvSpPr>
          <p:spPr>
            <a:xfrm>
              <a:off x="0" y="0"/>
              <a:ext cx="1347977" cy="351020"/>
            </a:xfrm>
            <a:custGeom>
              <a:rect b="b" l="l" r="r" t="t"/>
              <a:pathLst>
                <a:path extrusionOk="0" h="351020" w="1347977">
                  <a:moveTo>
                    <a:pt x="77145" y="0"/>
                  </a:moveTo>
                  <a:lnTo>
                    <a:pt x="1270832" y="0"/>
                  </a:lnTo>
                  <a:cubicBezTo>
                    <a:pt x="1291292" y="0"/>
                    <a:pt x="1310914" y="8128"/>
                    <a:pt x="1325382" y="22595"/>
                  </a:cubicBezTo>
                  <a:cubicBezTo>
                    <a:pt x="1339849" y="37063"/>
                    <a:pt x="1347977" y="56685"/>
                    <a:pt x="1347977" y="77145"/>
                  </a:cubicBezTo>
                  <a:lnTo>
                    <a:pt x="1347977" y="273874"/>
                  </a:lnTo>
                  <a:cubicBezTo>
                    <a:pt x="1347977" y="316480"/>
                    <a:pt x="1313438" y="351020"/>
                    <a:pt x="1270832" y="351020"/>
                  </a:cubicBezTo>
                  <a:lnTo>
                    <a:pt x="77145" y="351020"/>
                  </a:lnTo>
                  <a:cubicBezTo>
                    <a:pt x="34539" y="351020"/>
                    <a:pt x="0" y="316480"/>
                    <a:pt x="0" y="273874"/>
                  </a:cubicBezTo>
                  <a:lnTo>
                    <a:pt x="0" y="77145"/>
                  </a:lnTo>
                  <a:cubicBezTo>
                    <a:pt x="0" y="34539"/>
                    <a:pt x="34539" y="0"/>
                    <a:pt x="77145" y="0"/>
                  </a:cubicBezTo>
                  <a:close/>
                </a:path>
              </a:pathLst>
            </a:custGeom>
            <a:solidFill>
              <a:srgbClr val="0041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6" name="Google Shape;196;p10"/>
            <p:cNvSpPr txBox="1"/>
            <p:nvPr/>
          </p:nvSpPr>
          <p:spPr>
            <a:xfrm>
              <a:off x="0" y="-47625"/>
              <a:ext cx="1347977" cy="3986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7" name="Google Shape;197;p10"/>
          <p:cNvSpPr/>
          <p:nvPr/>
        </p:nvSpPr>
        <p:spPr>
          <a:xfrm>
            <a:off x="0" y="7995387"/>
            <a:ext cx="18288000" cy="2291613"/>
          </a:xfrm>
          <a:custGeom>
            <a:rect b="b" l="l" r="r" t="t"/>
            <a:pathLst>
              <a:path extrusionOk="0" h="2291613" w="18288000">
                <a:moveTo>
                  <a:pt x="0" y="0"/>
                </a:moveTo>
                <a:lnTo>
                  <a:pt x="18288000" y="0"/>
                </a:lnTo>
                <a:lnTo>
                  <a:pt x="18288000" y="2291613"/>
                </a:lnTo>
                <a:lnTo>
                  <a:pt x="0" y="229161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-1196" r="-4320" t="0"/>
            </a:stretch>
          </a:blipFill>
          <a:ln>
            <a:noFill/>
          </a:ln>
        </p:spPr>
      </p:sp>
      <p:sp>
        <p:nvSpPr>
          <p:cNvPr id="198" name="Google Shape;198;p10"/>
          <p:cNvSpPr/>
          <p:nvPr/>
        </p:nvSpPr>
        <p:spPr>
          <a:xfrm>
            <a:off x="6536081" y="2025693"/>
            <a:ext cx="5215838" cy="3301191"/>
          </a:xfrm>
          <a:custGeom>
            <a:rect b="b" l="l" r="r" t="t"/>
            <a:pathLst>
              <a:path extrusionOk="0" h="3301191" w="5215838">
                <a:moveTo>
                  <a:pt x="0" y="0"/>
                </a:moveTo>
                <a:lnTo>
                  <a:pt x="5215838" y="0"/>
                </a:lnTo>
                <a:lnTo>
                  <a:pt x="5215838" y="3301191"/>
                </a:lnTo>
                <a:lnTo>
                  <a:pt x="0" y="330119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"/>
          <p:cNvSpPr/>
          <p:nvPr/>
        </p:nvSpPr>
        <p:spPr>
          <a:xfrm>
            <a:off x="0" y="0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102" name="Google Shape;102;p2"/>
          <p:cNvGrpSpPr/>
          <p:nvPr/>
        </p:nvGrpSpPr>
        <p:grpSpPr>
          <a:xfrm>
            <a:off x="0" y="-180826"/>
            <a:ext cx="725570" cy="10467826"/>
            <a:chOff x="0" y="-47625"/>
            <a:chExt cx="191097" cy="2756958"/>
          </a:xfrm>
        </p:grpSpPr>
        <p:sp>
          <p:nvSpPr>
            <p:cNvPr id="103" name="Google Shape;103;p2"/>
            <p:cNvSpPr/>
            <p:nvPr/>
          </p:nvSpPr>
          <p:spPr>
            <a:xfrm>
              <a:off x="0" y="0"/>
              <a:ext cx="191097" cy="2709333"/>
            </a:xfrm>
            <a:custGeom>
              <a:rect b="b" l="l" r="r" t="t"/>
              <a:pathLst>
                <a:path extrusionOk="0" h="2709333" w="191097">
                  <a:moveTo>
                    <a:pt x="0" y="0"/>
                  </a:moveTo>
                  <a:lnTo>
                    <a:pt x="191097" y="0"/>
                  </a:lnTo>
                  <a:lnTo>
                    <a:pt x="191097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04169"/>
            </a:solidFill>
            <a:ln>
              <a:noFill/>
            </a:ln>
          </p:spPr>
        </p:sp>
        <p:sp>
          <p:nvSpPr>
            <p:cNvPr id="104" name="Google Shape;104;p2"/>
            <p:cNvSpPr txBox="1"/>
            <p:nvPr/>
          </p:nvSpPr>
          <p:spPr>
            <a:xfrm>
              <a:off x="0" y="-47625"/>
              <a:ext cx="191097" cy="275695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5" name="Google Shape;105;p2"/>
          <p:cNvSpPr/>
          <p:nvPr/>
        </p:nvSpPr>
        <p:spPr>
          <a:xfrm>
            <a:off x="4120853" y="0"/>
            <a:ext cx="10046294" cy="10287000"/>
          </a:xfrm>
          <a:custGeom>
            <a:rect b="b" l="l" r="r" t="t"/>
            <a:pathLst>
              <a:path extrusionOk="0" h="10287000" w="10046294">
                <a:moveTo>
                  <a:pt x="0" y="0"/>
                </a:moveTo>
                <a:lnTo>
                  <a:pt x="10046294" y="0"/>
                </a:lnTo>
                <a:lnTo>
                  <a:pt x="10046294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8999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6" name="Google Shape;106;p2"/>
          <p:cNvSpPr txBox="1"/>
          <p:nvPr/>
        </p:nvSpPr>
        <p:spPr>
          <a:xfrm>
            <a:off x="1028700" y="952500"/>
            <a:ext cx="4842085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INTRODUÇÃO</a:t>
            </a:r>
            <a:endParaRPr/>
          </a:p>
        </p:txBody>
      </p:sp>
      <p:sp>
        <p:nvSpPr>
          <p:cNvPr id="107" name="Google Shape;107;p2"/>
          <p:cNvSpPr txBox="1"/>
          <p:nvPr/>
        </p:nvSpPr>
        <p:spPr>
          <a:xfrm>
            <a:off x="1028700" y="1663457"/>
            <a:ext cx="16325100" cy="1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1200" u="none" cap="none" strike="noStrike">
                <a:solidFill>
                  <a:srgbClr val="000000"/>
                </a:solidFill>
              </a:rPr>
              <a:t>Inserir um texto</a:t>
            </a:r>
            <a:endParaRPr sz="12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4"/>
          <p:cNvSpPr/>
          <p:nvPr/>
        </p:nvSpPr>
        <p:spPr>
          <a:xfrm>
            <a:off x="0" y="0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113" name="Google Shape;113;p4"/>
          <p:cNvGrpSpPr/>
          <p:nvPr/>
        </p:nvGrpSpPr>
        <p:grpSpPr>
          <a:xfrm>
            <a:off x="17562430" y="-190351"/>
            <a:ext cx="725570" cy="10467826"/>
            <a:chOff x="0" y="-47625"/>
            <a:chExt cx="191097" cy="2756958"/>
          </a:xfrm>
        </p:grpSpPr>
        <p:sp>
          <p:nvSpPr>
            <p:cNvPr id="114" name="Google Shape;114;p4"/>
            <p:cNvSpPr/>
            <p:nvPr/>
          </p:nvSpPr>
          <p:spPr>
            <a:xfrm>
              <a:off x="0" y="0"/>
              <a:ext cx="191097" cy="2709333"/>
            </a:xfrm>
            <a:custGeom>
              <a:rect b="b" l="l" r="r" t="t"/>
              <a:pathLst>
                <a:path extrusionOk="0" h="2709333" w="191097">
                  <a:moveTo>
                    <a:pt x="0" y="0"/>
                  </a:moveTo>
                  <a:lnTo>
                    <a:pt x="191097" y="0"/>
                  </a:lnTo>
                  <a:lnTo>
                    <a:pt x="191097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04169"/>
            </a:solidFill>
            <a:ln>
              <a:noFill/>
            </a:ln>
          </p:spPr>
        </p:sp>
        <p:sp>
          <p:nvSpPr>
            <p:cNvPr id="115" name="Google Shape;115;p4"/>
            <p:cNvSpPr txBox="1"/>
            <p:nvPr/>
          </p:nvSpPr>
          <p:spPr>
            <a:xfrm>
              <a:off x="0" y="-47625"/>
              <a:ext cx="191097" cy="275695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6" name="Google Shape;116;p4"/>
          <p:cNvSpPr/>
          <p:nvPr/>
        </p:nvSpPr>
        <p:spPr>
          <a:xfrm>
            <a:off x="4120853" y="0"/>
            <a:ext cx="10046294" cy="10287000"/>
          </a:xfrm>
          <a:custGeom>
            <a:rect b="b" l="l" r="r" t="t"/>
            <a:pathLst>
              <a:path extrusionOk="0" h="10287000" w="10046294">
                <a:moveTo>
                  <a:pt x="0" y="0"/>
                </a:moveTo>
                <a:lnTo>
                  <a:pt x="10046294" y="0"/>
                </a:lnTo>
                <a:lnTo>
                  <a:pt x="10046294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8999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17" name="Google Shape;117;p4"/>
          <p:cNvSpPr txBox="1"/>
          <p:nvPr/>
        </p:nvSpPr>
        <p:spPr>
          <a:xfrm>
            <a:off x="1028700" y="952500"/>
            <a:ext cx="4842085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OBJETIVO</a:t>
            </a:r>
            <a:endParaRPr/>
          </a:p>
        </p:txBody>
      </p:sp>
      <p:sp>
        <p:nvSpPr>
          <p:cNvPr id="118" name="Google Shape;118;p4"/>
          <p:cNvSpPr txBox="1"/>
          <p:nvPr/>
        </p:nvSpPr>
        <p:spPr>
          <a:xfrm>
            <a:off x="1028700" y="1663501"/>
            <a:ext cx="16325100" cy="1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1200" u="none" cap="none" strike="noStrike">
                <a:solidFill>
                  <a:srgbClr val="000000"/>
                </a:solidFill>
              </a:rPr>
              <a:t>Inserir um texto</a:t>
            </a:r>
            <a:endParaRPr sz="12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3"/>
          <p:cNvSpPr/>
          <p:nvPr/>
        </p:nvSpPr>
        <p:spPr>
          <a:xfrm>
            <a:off x="0" y="0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124" name="Google Shape;124;p3"/>
          <p:cNvGrpSpPr/>
          <p:nvPr/>
        </p:nvGrpSpPr>
        <p:grpSpPr>
          <a:xfrm>
            <a:off x="-970541" y="1825519"/>
            <a:ext cx="1601933" cy="6647485"/>
            <a:chOff x="0" y="-47625"/>
            <a:chExt cx="421908" cy="1750778"/>
          </a:xfrm>
        </p:grpSpPr>
        <p:sp>
          <p:nvSpPr>
            <p:cNvPr id="125" name="Google Shape;125;p3"/>
            <p:cNvSpPr/>
            <p:nvPr/>
          </p:nvSpPr>
          <p:spPr>
            <a:xfrm>
              <a:off x="0" y="0"/>
              <a:ext cx="421908" cy="1703153"/>
            </a:xfrm>
            <a:custGeom>
              <a:rect b="b" l="l" r="r" t="t"/>
              <a:pathLst>
                <a:path extrusionOk="0" h="1703153" w="421908">
                  <a:moveTo>
                    <a:pt x="210954" y="0"/>
                  </a:moveTo>
                  <a:lnTo>
                    <a:pt x="210954" y="0"/>
                  </a:lnTo>
                  <a:cubicBezTo>
                    <a:pt x="266903" y="0"/>
                    <a:pt x="320560" y="22225"/>
                    <a:pt x="360121" y="61787"/>
                  </a:cubicBezTo>
                  <a:cubicBezTo>
                    <a:pt x="399683" y="101349"/>
                    <a:pt x="421908" y="155006"/>
                    <a:pt x="421908" y="210954"/>
                  </a:cubicBezTo>
                  <a:lnTo>
                    <a:pt x="421908" y="1492199"/>
                  </a:lnTo>
                  <a:cubicBezTo>
                    <a:pt x="421908" y="1548147"/>
                    <a:pt x="399683" y="1601804"/>
                    <a:pt x="360121" y="1641366"/>
                  </a:cubicBezTo>
                  <a:cubicBezTo>
                    <a:pt x="320560" y="1680928"/>
                    <a:pt x="266903" y="1703153"/>
                    <a:pt x="210954" y="1703153"/>
                  </a:cubicBezTo>
                  <a:lnTo>
                    <a:pt x="210954" y="1703153"/>
                  </a:lnTo>
                  <a:cubicBezTo>
                    <a:pt x="155006" y="1703153"/>
                    <a:pt x="101349" y="1680928"/>
                    <a:pt x="61787" y="1641366"/>
                  </a:cubicBezTo>
                  <a:cubicBezTo>
                    <a:pt x="22225" y="1601804"/>
                    <a:pt x="0" y="1548147"/>
                    <a:pt x="0" y="1492199"/>
                  </a:cubicBezTo>
                  <a:lnTo>
                    <a:pt x="0" y="210954"/>
                  </a:lnTo>
                  <a:cubicBezTo>
                    <a:pt x="0" y="155006"/>
                    <a:pt x="22225" y="101349"/>
                    <a:pt x="61787" y="61787"/>
                  </a:cubicBezTo>
                  <a:cubicBezTo>
                    <a:pt x="101349" y="22225"/>
                    <a:pt x="155006" y="0"/>
                    <a:pt x="210954" y="0"/>
                  </a:cubicBezTo>
                  <a:close/>
                </a:path>
              </a:pathLst>
            </a:custGeom>
            <a:solidFill>
              <a:srgbClr val="0041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" name="Google Shape;126;p3"/>
            <p:cNvSpPr txBox="1"/>
            <p:nvPr/>
          </p:nvSpPr>
          <p:spPr>
            <a:xfrm>
              <a:off x="0" y="-47625"/>
              <a:ext cx="421908" cy="175077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7" name="Google Shape;127;p3"/>
          <p:cNvSpPr/>
          <p:nvPr/>
        </p:nvSpPr>
        <p:spPr>
          <a:xfrm>
            <a:off x="4120853" y="0"/>
            <a:ext cx="10046294" cy="10287000"/>
          </a:xfrm>
          <a:custGeom>
            <a:rect b="b" l="l" r="r" t="t"/>
            <a:pathLst>
              <a:path extrusionOk="0" h="10287000" w="10046294">
                <a:moveTo>
                  <a:pt x="0" y="0"/>
                </a:moveTo>
                <a:lnTo>
                  <a:pt x="10046294" y="0"/>
                </a:lnTo>
                <a:lnTo>
                  <a:pt x="10046294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8999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28" name="Google Shape;128;p3"/>
          <p:cNvSpPr txBox="1"/>
          <p:nvPr/>
        </p:nvSpPr>
        <p:spPr>
          <a:xfrm>
            <a:off x="1028700" y="952500"/>
            <a:ext cx="4842085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METODOLOGIA</a:t>
            </a:r>
            <a:endParaRPr/>
          </a:p>
        </p:txBody>
      </p:sp>
      <p:sp>
        <p:nvSpPr>
          <p:cNvPr id="129" name="Google Shape;129;p3"/>
          <p:cNvSpPr txBox="1"/>
          <p:nvPr/>
        </p:nvSpPr>
        <p:spPr>
          <a:xfrm>
            <a:off x="1028700" y="1663501"/>
            <a:ext cx="16325100" cy="1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1200" u="none" cap="none" strike="noStrike">
                <a:solidFill>
                  <a:srgbClr val="000000"/>
                </a:solidFill>
              </a:rPr>
              <a:t>Inserir um texto</a:t>
            </a:r>
            <a:endParaRPr sz="12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5"/>
          <p:cNvSpPr/>
          <p:nvPr/>
        </p:nvSpPr>
        <p:spPr>
          <a:xfrm>
            <a:off x="0" y="0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135" name="Google Shape;135;p5"/>
          <p:cNvGrpSpPr/>
          <p:nvPr/>
        </p:nvGrpSpPr>
        <p:grpSpPr>
          <a:xfrm>
            <a:off x="1028700" y="8817125"/>
            <a:ext cx="2514600" cy="441175"/>
            <a:chOff x="0" y="-47625"/>
            <a:chExt cx="662281" cy="116195"/>
          </a:xfrm>
        </p:grpSpPr>
        <p:sp>
          <p:nvSpPr>
            <p:cNvPr id="136" name="Google Shape;136;p5"/>
            <p:cNvSpPr/>
            <p:nvPr/>
          </p:nvSpPr>
          <p:spPr>
            <a:xfrm>
              <a:off x="0" y="0"/>
              <a:ext cx="662281" cy="68570"/>
            </a:xfrm>
            <a:custGeom>
              <a:rect b="b" l="l" r="r" t="t"/>
              <a:pathLst>
                <a:path extrusionOk="0" h="68570" w="662281">
                  <a:moveTo>
                    <a:pt x="0" y="0"/>
                  </a:moveTo>
                  <a:lnTo>
                    <a:pt x="662281" y="0"/>
                  </a:lnTo>
                  <a:lnTo>
                    <a:pt x="662281" y="68570"/>
                  </a:lnTo>
                  <a:lnTo>
                    <a:pt x="0" y="68570"/>
                  </a:lnTo>
                  <a:close/>
                </a:path>
              </a:pathLst>
            </a:custGeom>
            <a:solidFill>
              <a:srgbClr val="004169"/>
            </a:solidFill>
            <a:ln>
              <a:noFill/>
            </a:ln>
          </p:spPr>
        </p:sp>
        <p:sp>
          <p:nvSpPr>
            <p:cNvPr id="137" name="Google Shape;137;p5"/>
            <p:cNvSpPr txBox="1"/>
            <p:nvPr/>
          </p:nvSpPr>
          <p:spPr>
            <a:xfrm>
              <a:off x="0" y="-47625"/>
              <a:ext cx="662281" cy="11619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8" name="Google Shape;138;p5"/>
          <p:cNvSpPr/>
          <p:nvPr/>
        </p:nvSpPr>
        <p:spPr>
          <a:xfrm>
            <a:off x="4120853" y="0"/>
            <a:ext cx="10046294" cy="10287000"/>
          </a:xfrm>
          <a:custGeom>
            <a:rect b="b" l="l" r="r" t="t"/>
            <a:pathLst>
              <a:path extrusionOk="0" h="10287000" w="10046294">
                <a:moveTo>
                  <a:pt x="0" y="0"/>
                </a:moveTo>
                <a:lnTo>
                  <a:pt x="10046294" y="0"/>
                </a:lnTo>
                <a:lnTo>
                  <a:pt x="10046294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8999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39" name="Google Shape;139;p5"/>
          <p:cNvSpPr txBox="1"/>
          <p:nvPr/>
        </p:nvSpPr>
        <p:spPr>
          <a:xfrm>
            <a:off x="1028700" y="952500"/>
            <a:ext cx="4842085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INOVAÇÃO</a:t>
            </a:r>
            <a:endParaRPr/>
          </a:p>
        </p:txBody>
      </p:sp>
      <p:sp>
        <p:nvSpPr>
          <p:cNvPr id="140" name="Google Shape;140;p5"/>
          <p:cNvSpPr txBox="1"/>
          <p:nvPr/>
        </p:nvSpPr>
        <p:spPr>
          <a:xfrm>
            <a:off x="1028700" y="1663501"/>
            <a:ext cx="16325100" cy="1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1200" u="none" cap="none" strike="noStrike">
                <a:solidFill>
                  <a:srgbClr val="000000"/>
                </a:solidFill>
              </a:rPr>
              <a:t>Inserir um texto</a:t>
            </a:r>
            <a:endParaRPr sz="12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6"/>
          <p:cNvSpPr/>
          <p:nvPr/>
        </p:nvSpPr>
        <p:spPr>
          <a:xfrm>
            <a:off x="0" y="0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46" name="Google Shape;146;p6"/>
          <p:cNvSpPr/>
          <p:nvPr/>
        </p:nvSpPr>
        <p:spPr>
          <a:xfrm>
            <a:off x="4120853" y="0"/>
            <a:ext cx="10046294" cy="10287000"/>
          </a:xfrm>
          <a:custGeom>
            <a:rect b="b" l="l" r="r" t="t"/>
            <a:pathLst>
              <a:path extrusionOk="0" h="10287000" w="10046294">
                <a:moveTo>
                  <a:pt x="0" y="0"/>
                </a:moveTo>
                <a:lnTo>
                  <a:pt x="10046294" y="0"/>
                </a:lnTo>
                <a:lnTo>
                  <a:pt x="10046294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8999"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147" name="Google Shape;147;p6"/>
          <p:cNvGrpSpPr/>
          <p:nvPr/>
        </p:nvGrpSpPr>
        <p:grpSpPr>
          <a:xfrm>
            <a:off x="11982450" y="8817125"/>
            <a:ext cx="2514600" cy="441175"/>
            <a:chOff x="0" y="-47625"/>
            <a:chExt cx="662281" cy="116195"/>
          </a:xfrm>
        </p:grpSpPr>
        <p:sp>
          <p:nvSpPr>
            <p:cNvPr id="148" name="Google Shape;148;p6"/>
            <p:cNvSpPr/>
            <p:nvPr/>
          </p:nvSpPr>
          <p:spPr>
            <a:xfrm>
              <a:off x="0" y="0"/>
              <a:ext cx="662281" cy="68570"/>
            </a:xfrm>
            <a:custGeom>
              <a:rect b="b" l="l" r="r" t="t"/>
              <a:pathLst>
                <a:path extrusionOk="0" h="68570" w="662281">
                  <a:moveTo>
                    <a:pt x="0" y="0"/>
                  </a:moveTo>
                  <a:lnTo>
                    <a:pt x="662281" y="0"/>
                  </a:lnTo>
                  <a:lnTo>
                    <a:pt x="662281" y="68570"/>
                  </a:lnTo>
                  <a:lnTo>
                    <a:pt x="0" y="68570"/>
                  </a:lnTo>
                  <a:close/>
                </a:path>
              </a:pathLst>
            </a:custGeom>
            <a:solidFill>
              <a:srgbClr val="004169"/>
            </a:solidFill>
            <a:ln>
              <a:noFill/>
            </a:ln>
          </p:spPr>
        </p:sp>
        <p:sp>
          <p:nvSpPr>
            <p:cNvPr id="149" name="Google Shape;149;p6"/>
            <p:cNvSpPr txBox="1"/>
            <p:nvPr/>
          </p:nvSpPr>
          <p:spPr>
            <a:xfrm>
              <a:off x="0" y="-47625"/>
              <a:ext cx="662281" cy="11619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50" name="Google Shape;150;p6"/>
          <p:cNvSpPr txBox="1"/>
          <p:nvPr/>
        </p:nvSpPr>
        <p:spPr>
          <a:xfrm>
            <a:off x="1028700" y="952500"/>
            <a:ext cx="6354888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CONTRIBUIÇÃO PARA O PROJETO</a:t>
            </a:r>
            <a:endParaRPr/>
          </a:p>
        </p:txBody>
      </p:sp>
      <p:sp>
        <p:nvSpPr>
          <p:cNvPr id="151" name="Google Shape;151;p6"/>
          <p:cNvSpPr txBox="1"/>
          <p:nvPr/>
        </p:nvSpPr>
        <p:spPr>
          <a:xfrm>
            <a:off x="1028700" y="1663501"/>
            <a:ext cx="16325100" cy="1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1200" u="none" cap="none" strike="noStrike">
                <a:solidFill>
                  <a:srgbClr val="000000"/>
                </a:solidFill>
              </a:rPr>
              <a:t>Inserir um texto</a:t>
            </a:r>
            <a:endParaRPr sz="12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7"/>
          <p:cNvSpPr/>
          <p:nvPr/>
        </p:nvSpPr>
        <p:spPr>
          <a:xfrm>
            <a:off x="0" y="0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157" name="Google Shape;157;p7"/>
          <p:cNvGrpSpPr/>
          <p:nvPr/>
        </p:nvGrpSpPr>
        <p:grpSpPr>
          <a:xfrm>
            <a:off x="1028700" y="8817125"/>
            <a:ext cx="2514600" cy="441175"/>
            <a:chOff x="0" y="-47625"/>
            <a:chExt cx="662281" cy="116195"/>
          </a:xfrm>
        </p:grpSpPr>
        <p:sp>
          <p:nvSpPr>
            <p:cNvPr id="158" name="Google Shape;158;p7"/>
            <p:cNvSpPr/>
            <p:nvPr/>
          </p:nvSpPr>
          <p:spPr>
            <a:xfrm>
              <a:off x="0" y="0"/>
              <a:ext cx="662281" cy="68570"/>
            </a:xfrm>
            <a:custGeom>
              <a:rect b="b" l="l" r="r" t="t"/>
              <a:pathLst>
                <a:path extrusionOk="0" h="68570" w="662281">
                  <a:moveTo>
                    <a:pt x="0" y="0"/>
                  </a:moveTo>
                  <a:lnTo>
                    <a:pt x="662281" y="0"/>
                  </a:lnTo>
                  <a:lnTo>
                    <a:pt x="662281" y="68570"/>
                  </a:lnTo>
                  <a:lnTo>
                    <a:pt x="0" y="68570"/>
                  </a:lnTo>
                  <a:close/>
                </a:path>
              </a:pathLst>
            </a:custGeom>
            <a:solidFill>
              <a:srgbClr val="004169"/>
            </a:solidFill>
            <a:ln>
              <a:noFill/>
            </a:ln>
          </p:spPr>
        </p:sp>
        <p:sp>
          <p:nvSpPr>
            <p:cNvPr id="159" name="Google Shape;159;p7"/>
            <p:cNvSpPr txBox="1"/>
            <p:nvPr/>
          </p:nvSpPr>
          <p:spPr>
            <a:xfrm>
              <a:off x="0" y="-47625"/>
              <a:ext cx="662281" cy="11619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0" name="Google Shape;160;p7"/>
          <p:cNvSpPr/>
          <p:nvPr/>
        </p:nvSpPr>
        <p:spPr>
          <a:xfrm>
            <a:off x="4120853" y="0"/>
            <a:ext cx="10046294" cy="10287000"/>
          </a:xfrm>
          <a:custGeom>
            <a:rect b="b" l="l" r="r" t="t"/>
            <a:pathLst>
              <a:path extrusionOk="0" h="10287000" w="10046294">
                <a:moveTo>
                  <a:pt x="0" y="0"/>
                </a:moveTo>
                <a:lnTo>
                  <a:pt x="10046294" y="0"/>
                </a:lnTo>
                <a:lnTo>
                  <a:pt x="10046294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8999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61" name="Google Shape;161;p7"/>
          <p:cNvSpPr txBox="1"/>
          <p:nvPr/>
        </p:nvSpPr>
        <p:spPr>
          <a:xfrm>
            <a:off x="1028700" y="952500"/>
            <a:ext cx="4842085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RESULTADO E DISCUSSÃO</a:t>
            </a:r>
            <a:endParaRPr/>
          </a:p>
        </p:txBody>
      </p:sp>
      <p:sp>
        <p:nvSpPr>
          <p:cNvPr id="162" name="Google Shape;162;p7"/>
          <p:cNvSpPr txBox="1"/>
          <p:nvPr/>
        </p:nvSpPr>
        <p:spPr>
          <a:xfrm>
            <a:off x="1028700" y="1663501"/>
            <a:ext cx="16325100" cy="1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1200" u="none" cap="none" strike="noStrike">
                <a:solidFill>
                  <a:srgbClr val="000000"/>
                </a:solidFill>
              </a:rPr>
              <a:t>Inserir um texto</a:t>
            </a:r>
            <a:endParaRPr sz="12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8"/>
          <p:cNvSpPr/>
          <p:nvPr/>
        </p:nvSpPr>
        <p:spPr>
          <a:xfrm>
            <a:off x="0" y="0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168" name="Google Shape;168;p8"/>
          <p:cNvGrpSpPr/>
          <p:nvPr/>
        </p:nvGrpSpPr>
        <p:grpSpPr>
          <a:xfrm>
            <a:off x="1028700" y="8817125"/>
            <a:ext cx="2514600" cy="441175"/>
            <a:chOff x="0" y="-47625"/>
            <a:chExt cx="662281" cy="116195"/>
          </a:xfrm>
        </p:grpSpPr>
        <p:sp>
          <p:nvSpPr>
            <p:cNvPr id="169" name="Google Shape;169;p8"/>
            <p:cNvSpPr/>
            <p:nvPr/>
          </p:nvSpPr>
          <p:spPr>
            <a:xfrm>
              <a:off x="0" y="0"/>
              <a:ext cx="662281" cy="68570"/>
            </a:xfrm>
            <a:custGeom>
              <a:rect b="b" l="l" r="r" t="t"/>
              <a:pathLst>
                <a:path extrusionOk="0" h="68570" w="662281">
                  <a:moveTo>
                    <a:pt x="0" y="0"/>
                  </a:moveTo>
                  <a:lnTo>
                    <a:pt x="662281" y="0"/>
                  </a:lnTo>
                  <a:lnTo>
                    <a:pt x="662281" y="68570"/>
                  </a:lnTo>
                  <a:lnTo>
                    <a:pt x="0" y="68570"/>
                  </a:lnTo>
                  <a:close/>
                </a:path>
              </a:pathLst>
            </a:custGeom>
            <a:solidFill>
              <a:srgbClr val="004169"/>
            </a:solidFill>
            <a:ln>
              <a:noFill/>
            </a:ln>
          </p:spPr>
        </p:sp>
        <p:sp>
          <p:nvSpPr>
            <p:cNvPr id="170" name="Google Shape;170;p8"/>
            <p:cNvSpPr txBox="1"/>
            <p:nvPr/>
          </p:nvSpPr>
          <p:spPr>
            <a:xfrm>
              <a:off x="0" y="-47625"/>
              <a:ext cx="662281" cy="11619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1" name="Google Shape;171;p8"/>
          <p:cNvSpPr/>
          <p:nvPr/>
        </p:nvSpPr>
        <p:spPr>
          <a:xfrm>
            <a:off x="4120853" y="0"/>
            <a:ext cx="10046294" cy="10287000"/>
          </a:xfrm>
          <a:custGeom>
            <a:rect b="b" l="l" r="r" t="t"/>
            <a:pathLst>
              <a:path extrusionOk="0" h="10287000" w="10046294">
                <a:moveTo>
                  <a:pt x="0" y="0"/>
                </a:moveTo>
                <a:lnTo>
                  <a:pt x="10046294" y="0"/>
                </a:lnTo>
                <a:lnTo>
                  <a:pt x="10046294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8999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72" name="Google Shape;172;p8"/>
          <p:cNvSpPr txBox="1"/>
          <p:nvPr/>
        </p:nvSpPr>
        <p:spPr>
          <a:xfrm>
            <a:off x="1028700" y="952500"/>
            <a:ext cx="4842085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CONCLUSÃO</a:t>
            </a:r>
            <a:endParaRPr/>
          </a:p>
        </p:txBody>
      </p:sp>
      <p:sp>
        <p:nvSpPr>
          <p:cNvPr id="173" name="Google Shape;173;p8"/>
          <p:cNvSpPr txBox="1"/>
          <p:nvPr/>
        </p:nvSpPr>
        <p:spPr>
          <a:xfrm>
            <a:off x="1028700" y="1663501"/>
            <a:ext cx="16325100" cy="1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1200" u="none" cap="none" strike="noStrike">
                <a:solidFill>
                  <a:srgbClr val="000000"/>
                </a:solidFill>
              </a:rPr>
              <a:t>Inserir um texto</a:t>
            </a:r>
            <a:endParaRPr sz="12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9"/>
          <p:cNvSpPr/>
          <p:nvPr/>
        </p:nvSpPr>
        <p:spPr>
          <a:xfrm>
            <a:off x="0" y="0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179" name="Google Shape;179;p9"/>
          <p:cNvGrpSpPr/>
          <p:nvPr/>
        </p:nvGrpSpPr>
        <p:grpSpPr>
          <a:xfrm>
            <a:off x="-970541" y="1825519"/>
            <a:ext cx="1601933" cy="6647485"/>
            <a:chOff x="0" y="-47625"/>
            <a:chExt cx="421908" cy="1750778"/>
          </a:xfrm>
        </p:grpSpPr>
        <p:sp>
          <p:nvSpPr>
            <p:cNvPr id="180" name="Google Shape;180;p9"/>
            <p:cNvSpPr/>
            <p:nvPr/>
          </p:nvSpPr>
          <p:spPr>
            <a:xfrm>
              <a:off x="0" y="0"/>
              <a:ext cx="421908" cy="1703153"/>
            </a:xfrm>
            <a:custGeom>
              <a:rect b="b" l="l" r="r" t="t"/>
              <a:pathLst>
                <a:path extrusionOk="0" h="1703153" w="421908">
                  <a:moveTo>
                    <a:pt x="210954" y="0"/>
                  </a:moveTo>
                  <a:lnTo>
                    <a:pt x="210954" y="0"/>
                  </a:lnTo>
                  <a:cubicBezTo>
                    <a:pt x="266903" y="0"/>
                    <a:pt x="320560" y="22225"/>
                    <a:pt x="360121" y="61787"/>
                  </a:cubicBezTo>
                  <a:cubicBezTo>
                    <a:pt x="399683" y="101349"/>
                    <a:pt x="421908" y="155006"/>
                    <a:pt x="421908" y="210954"/>
                  </a:cubicBezTo>
                  <a:lnTo>
                    <a:pt x="421908" y="1492199"/>
                  </a:lnTo>
                  <a:cubicBezTo>
                    <a:pt x="421908" y="1548147"/>
                    <a:pt x="399683" y="1601804"/>
                    <a:pt x="360121" y="1641366"/>
                  </a:cubicBezTo>
                  <a:cubicBezTo>
                    <a:pt x="320560" y="1680928"/>
                    <a:pt x="266903" y="1703153"/>
                    <a:pt x="210954" y="1703153"/>
                  </a:cubicBezTo>
                  <a:lnTo>
                    <a:pt x="210954" y="1703153"/>
                  </a:lnTo>
                  <a:cubicBezTo>
                    <a:pt x="155006" y="1703153"/>
                    <a:pt x="101349" y="1680928"/>
                    <a:pt x="61787" y="1641366"/>
                  </a:cubicBezTo>
                  <a:cubicBezTo>
                    <a:pt x="22225" y="1601804"/>
                    <a:pt x="0" y="1548147"/>
                    <a:pt x="0" y="1492199"/>
                  </a:cubicBezTo>
                  <a:lnTo>
                    <a:pt x="0" y="210954"/>
                  </a:lnTo>
                  <a:cubicBezTo>
                    <a:pt x="0" y="155006"/>
                    <a:pt x="22225" y="101349"/>
                    <a:pt x="61787" y="61787"/>
                  </a:cubicBezTo>
                  <a:cubicBezTo>
                    <a:pt x="101349" y="22225"/>
                    <a:pt x="155006" y="0"/>
                    <a:pt x="210954" y="0"/>
                  </a:cubicBezTo>
                  <a:close/>
                </a:path>
              </a:pathLst>
            </a:custGeom>
            <a:solidFill>
              <a:srgbClr val="0041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" name="Google Shape;181;p9"/>
            <p:cNvSpPr txBox="1"/>
            <p:nvPr/>
          </p:nvSpPr>
          <p:spPr>
            <a:xfrm>
              <a:off x="0" y="-47625"/>
              <a:ext cx="421908" cy="175077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82" name="Google Shape;182;p9"/>
          <p:cNvSpPr/>
          <p:nvPr/>
        </p:nvSpPr>
        <p:spPr>
          <a:xfrm>
            <a:off x="4120853" y="0"/>
            <a:ext cx="10046294" cy="10287000"/>
          </a:xfrm>
          <a:custGeom>
            <a:rect b="b" l="l" r="r" t="t"/>
            <a:pathLst>
              <a:path extrusionOk="0" h="10287000" w="10046294">
                <a:moveTo>
                  <a:pt x="0" y="0"/>
                </a:moveTo>
                <a:lnTo>
                  <a:pt x="10046294" y="0"/>
                </a:lnTo>
                <a:lnTo>
                  <a:pt x="10046294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8999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83" name="Google Shape;183;p9"/>
          <p:cNvSpPr txBox="1"/>
          <p:nvPr/>
        </p:nvSpPr>
        <p:spPr>
          <a:xfrm>
            <a:off x="1028700" y="952500"/>
            <a:ext cx="4842085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REFERÊNCIAS</a:t>
            </a:r>
            <a:endParaRPr/>
          </a:p>
        </p:txBody>
      </p:sp>
      <p:sp>
        <p:nvSpPr>
          <p:cNvPr id="184" name="Google Shape;184;p9"/>
          <p:cNvSpPr txBox="1"/>
          <p:nvPr/>
        </p:nvSpPr>
        <p:spPr>
          <a:xfrm>
            <a:off x="1028700" y="1663501"/>
            <a:ext cx="16325100" cy="1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1200" u="none" cap="none" strike="noStrike">
                <a:solidFill>
                  <a:srgbClr val="000000"/>
                </a:solidFill>
              </a:rPr>
              <a:t>Inserir um texto</a:t>
            </a:r>
            <a:endParaRPr sz="12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2006-08-16T00:00:00Z</dcterms:created>
</cp:coreProperties>
</file>