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League Spartan"/>
      <p:regular r:id="rId16"/>
      <p:bold r:id="rId17"/>
    </p:embeddedFont>
    <p:embeddedFont>
      <p:font typeface="Roboto"/>
      <p:bold r:id="rId18"/>
      <p:boldItalic r:id="rId19"/>
    </p:embeddedFont>
    <p:embeddedFont>
      <p:font typeface="Poppi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jh6/yIE2GcvFjoKyUlPQDPRZqg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11" Type="http://schemas.openxmlformats.org/officeDocument/2006/relationships/slide" Target="slides/slide6.xml"/><Relationship Id="rId22" Type="http://schemas.openxmlformats.org/officeDocument/2006/relationships/font" Target="fonts/Poppins-italic.fntdata"/><Relationship Id="rId10" Type="http://schemas.openxmlformats.org/officeDocument/2006/relationships/slide" Target="slides/slide5.xml"/><Relationship Id="rId21" Type="http://schemas.openxmlformats.org/officeDocument/2006/relationships/font" Target="fonts/Poppins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eagueSpartan-bold.fntdata"/><Relationship Id="rId16" Type="http://schemas.openxmlformats.org/officeDocument/2006/relationships/font" Target="fonts/LeagueSparta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-1130300" y="3876924"/>
            <a:ext cx="3086100" cy="2352325"/>
            <a:chOff x="0" y="-47625"/>
            <a:chExt cx="812800" cy="619542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812800" cy="571917"/>
            </a:xfrm>
            <a:custGeom>
              <a:rect b="b" l="l" r="r" t="t"/>
              <a:pathLst>
                <a:path extrusionOk="0" h="571917" w="812800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16467343" y="3876924"/>
            <a:ext cx="3086100" cy="2352325"/>
            <a:chOff x="0" y="-47625"/>
            <a:chExt cx="812800" cy="619542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12800" cy="571917"/>
            </a:xfrm>
            <a:custGeom>
              <a:rect b="b" l="l" r="r" t="t"/>
              <a:pathLst>
                <a:path extrusionOk="0" h="571917" w="812800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0" y="0"/>
            <a:ext cx="1510624" cy="1385997"/>
          </a:xfrm>
          <a:custGeom>
            <a:rect b="b" l="l" r="r" t="t"/>
            <a:pathLst>
              <a:path extrusionOk="0" h="1385997" w="1510624">
                <a:moveTo>
                  <a:pt x="0" y="0"/>
                </a:moveTo>
                <a:lnTo>
                  <a:pt x="1510624" y="0"/>
                </a:lnTo>
                <a:lnTo>
                  <a:pt x="1510624" y="1385997"/>
                </a:lnTo>
                <a:lnTo>
                  <a:pt x="0" y="1385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6277729" y="0"/>
            <a:ext cx="2010271" cy="1272334"/>
          </a:xfrm>
          <a:custGeom>
            <a:rect b="b" l="l" r="r" t="t"/>
            <a:pathLst>
              <a:path extrusionOk="0" h="1272334" w="2010271">
                <a:moveTo>
                  <a:pt x="0" y="0"/>
                </a:moveTo>
                <a:lnTo>
                  <a:pt x="2010271" y="0"/>
                </a:lnTo>
                <a:lnTo>
                  <a:pt x="2010271" y="1272334"/>
                </a:lnTo>
                <a:lnTo>
                  <a:pt x="0" y="1272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 txBox="1"/>
          <p:nvPr/>
        </p:nvSpPr>
        <p:spPr>
          <a:xfrm>
            <a:off x="4220957" y="4534695"/>
            <a:ext cx="9846085" cy="1234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66" u="none" cap="none" strike="noStrike">
                <a:solidFill>
                  <a:srgbClr val="00416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TÍTULO: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333481" y="2576651"/>
            <a:ext cx="11621038" cy="1846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3" u="none" cap="none" strike="noStrike">
                <a:solidFill>
                  <a:srgbClr val="303642"/>
                </a:solidFill>
                <a:latin typeface="Roboto"/>
                <a:ea typeface="Roboto"/>
                <a:cs typeface="Roboto"/>
                <a:sym typeface="Roboto"/>
              </a:rPr>
              <a:t>UNIVERSIDADE FEDERAL DO ESTADO DO RIO DE JANEIRO 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4880587" y="5852404"/>
            <a:ext cx="8526827" cy="19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9" u="none" cap="none" strike="noStrik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Bolsa: </a:t>
            </a:r>
            <a:endParaRPr/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9" u="none" cap="none" strike="noStrik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Autores:</a:t>
            </a:r>
            <a:endParaRPr/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9" u="none" cap="none" strike="noStrik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Área (curso) e centro:</a:t>
            </a:r>
            <a:endParaRPr/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9" u="none" cap="none" strike="noStrike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Agência financiadora: </a:t>
            </a:r>
            <a:endParaRPr/>
          </a:p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19" u="none" cap="none" strike="noStrike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7" l="0" r="0" t="-9258"/>
            </a:stretch>
          </a:blipFill>
          <a:ln>
            <a:noFill/>
          </a:ln>
        </p:spPr>
      </p:sp>
      <p:sp>
        <p:nvSpPr>
          <p:cNvPr id="190" name="Google Shape;190;p10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1" name="Google Shape;191;p10"/>
          <p:cNvGrpSpPr/>
          <p:nvPr/>
        </p:nvGrpSpPr>
        <p:grpSpPr>
          <a:xfrm>
            <a:off x="-698500" y="2943374"/>
            <a:ext cx="5245100" cy="1513604"/>
            <a:chOff x="0" y="-47625"/>
            <a:chExt cx="1381426" cy="398645"/>
          </a:xfrm>
        </p:grpSpPr>
        <p:sp>
          <p:nvSpPr>
            <p:cNvPr id="192" name="Google Shape;192;p10"/>
            <p:cNvSpPr/>
            <p:nvPr/>
          </p:nvSpPr>
          <p:spPr>
            <a:xfrm>
              <a:off x="0" y="0"/>
              <a:ext cx="1381426" cy="351020"/>
            </a:xfrm>
            <a:custGeom>
              <a:rect b="b" l="l" r="r" t="t"/>
              <a:pathLst>
                <a:path extrusionOk="0" h="351020" w="1381426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0"/>
          <p:cNvGrpSpPr/>
          <p:nvPr/>
        </p:nvGrpSpPr>
        <p:grpSpPr>
          <a:xfrm>
            <a:off x="13741400" y="2943374"/>
            <a:ext cx="5118100" cy="1513604"/>
            <a:chOff x="0" y="-47625"/>
            <a:chExt cx="1347977" cy="398645"/>
          </a:xfrm>
        </p:grpSpPr>
        <p:sp>
          <p:nvSpPr>
            <p:cNvPr id="195" name="Google Shape;195;p10"/>
            <p:cNvSpPr/>
            <p:nvPr/>
          </p:nvSpPr>
          <p:spPr>
            <a:xfrm>
              <a:off x="0" y="0"/>
              <a:ext cx="1347977" cy="351020"/>
            </a:xfrm>
            <a:custGeom>
              <a:rect b="b" l="l" r="r" t="t"/>
              <a:pathLst>
                <a:path extrusionOk="0" h="351020" w="1347977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0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0"/>
          <p:cNvSpPr/>
          <p:nvPr/>
        </p:nvSpPr>
        <p:spPr>
          <a:xfrm>
            <a:off x="0" y="7995387"/>
            <a:ext cx="18288000" cy="2291613"/>
          </a:xfrm>
          <a:custGeom>
            <a:rect b="b" l="l" r="r" t="t"/>
            <a:pathLst>
              <a:path extrusionOk="0" h="2291613" w="18288000">
                <a:moveTo>
                  <a:pt x="0" y="0"/>
                </a:moveTo>
                <a:lnTo>
                  <a:pt x="18288000" y="0"/>
                </a:lnTo>
                <a:lnTo>
                  <a:pt x="18288000" y="2291613"/>
                </a:lnTo>
                <a:lnTo>
                  <a:pt x="0" y="2291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196" r="-4320" t="0"/>
            </a:stretch>
          </a:blipFill>
          <a:ln>
            <a:noFill/>
          </a:ln>
        </p:spPr>
      </p:sp>
      <p:sp>
        <p:nvSpPr>
          <p:cNvPr id="198" name="Google Shape;198;p10"/>
          <p:cNvSpPr/>
          <p:nvPr/>
        </p:nvSpPr>
        <p:spPr>
          <a:xfrm>
            <a:off x="6536081" y="2025693"/>
            <a:ext cx="5215838" cy="3301191"/>
          </a:xfrm>
          <a:custGeom>
            <a:rect b="b" l="l" r="r" t="t"/>
            <a:pathLst>
              <a:path extrusionOk="0" h="3301191" w="5215838">
                <a:moveTo>
                  <a:pt x="0" y="0"/>
                </a:moveTo>
                <a:lnTo>
                  <a:pt x="5215838" y="0"/>
                </a:lnTo>
                <a:lnTo>
                  <a:pt x="5215838" y="3301191"/>
                </a:lnTo>
                <a:lnTo>
                  <a:pt x="0" y="3301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2" name="Google Shape;102;p2"/>
          <p:cNvGrpSpPr/>
          <p:nvPr/>
        </p:nvGrpSpPr>
        <p:grpSpPr>
          <a:xfrm>
            <a:off x="0" y="-180826"/>
            <a:ext cx="725570" cy="10467826"/>
            <a:chOff x="0" y="-47625"/>
            <a:chExt cx="191097" cy="2756958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191097" cy="2709333"/>
            </a:xfrm>
            <a:custGeom>
              <a:rect b="b" l="l" r="r" t="t"/>
              <a:pathLst>
                <a:path extrusionOk="0" h="2709333" w="191097">
                  <a:moveTo>
                    <a:pt x="0" y="0"/>
                  </a:moveTo>
                  <a:lnTo>
                    <a:pt x="191097" y="0"/>
                  </a:lnTo>
                  <a:lnTo>
                    <a:pt x="1910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</p:sp>
        <p:sp>
          <p:nvSpPr>
            <p:cNvPr id="104" name="Google Shape;104;p2"/>
            <p:cNvSpPr txBox="1"/>
            <p:nvPr/>
          </p:nvSpPr>
          <p:spPr>
            <a:xfrm>
              <a:off x="0" y="-47625"/>
              <a:ext cx="191097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1028700" y="952500"/>
            <a:ext cx="484208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INTRODUÇÃO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028700" y="1663457"/>
            <a:ext cx="16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</a:rPr>
              <a:t>Inserir um texto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3" name="Google Shape;113;p4"/>
          <p:cNvGrpSpPr/>
          <p:nvPr/>
        </p:nvGrpSpPr>
        <p:grpSpPr>
          <a:xfrm>
            <a:off x="17562430" y="-190351"/>
            <a:ext cx="725570" cy="10467826"/>
            <a:chOff x="0" y="-47625"/>
            <a:chExt cx="191097" cy="2756958"/>
          </a:xfrm>
        </p:grpSpPr>
        <p:sp>
          <p:nvSpPr>
            <p:cNvPr id="114" name="Google Shape;114;p4"/>
            <p:cNvSpPr/>
            <p:nvPr/>
          </p:nvSpPr>
          <p:spPr>
            <a:xfrm>
              <a:off x="0" y="0"/>
              <a:ext cx="191097" cy="2709333"/>
            </a:xfrm>
            <a:custGeom>
              <a:rect b="b" l="l" r="r" t="t"/>
              <a:pathLst>
                <a:path extrusionOk="0" h="2709333" w="191097">
                  <a:moveTo>
                    <a:pt x="0" y="0"/>
                  </a:moveTo>
                  <a:lnTo>
                    <a:pt x="191097" y="0"/>
                  </a:lnTo>
                  <a:lnTo>
                    <a:pt x="1910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</p:sp>
        <p:sp>
          <p:nvSpPr>
            <p:cNvPr id="115" name="Google Shape;115;p4"/>
            <p:cNvSpPr txBox="1"/>
            <p:nvPr/>
          </p:nvSpPr>
          <p:spPr>
            <a:xfrm>
              <a:off x="0" y="-47625"/>
              <a:ext cx="191097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4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4"/>
          <p:cNvSpPr txBox="1"/>
          <p:nvPr/>
        </p:nvSpPr>
        <p:spPr>
          <a:xfrm>
            <a:off x="1028700" y="952500"/>
            <a:ext cx="484208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1028700" y="1663501"/>
            <a:ext cx="16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</a:rPr>
              <a:t>Inserir um texto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4" name="Google Shape;124;p3"/>
          <p:cNvGrpSpPr/>
          <p:nvPr/>
        </p:nvGrpSpPr>
        <p:grpSpPr>
          <a:xfrm>
            <a:off x="-970541" y="1825519"/>
            <a:ext cx="1601933" cy="6647485"/>
            <a:chOff x="0" y="-47625"/>
            <a:chExt cx="421908" cy="1750778"/>
          </a:xfrm>
        </p:grpSpPr>
        <p:sp>
          <p:nvSpPr>
            <p:cNvPr id="125" name="Google Shape;125;p3"/>
            <p:cNvSpPr/>
            <p:nvPr/>
          </p:nvSpPr>
          <p:spPr>
            <a:xfrm>
              <a:off x="0" y="0"/>
              <a:ext cx="421908" cy="1703153"/>
            </a:xfrm>
            <a:custGeom>
              <a:rect b="b" l="l" r="r" t="t"/>
              <a:pathLst>
                <a:path extrusionOk="0" h="1703153" w="421908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 txBox="1"/>
          <p:nvPr/>
        </p:nvSpPr>
        <p:spPr>
          <a:xfrm>
            <a:off x="1028700" y="952500"/>
            <a:ext cx="484208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METODOLOGIA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1028700" y="1663501"/>
            <a:ext cx="16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</a:rPr>
              <a:t>Inserir um texto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5" name="Google Shape;135;p5"/>
          <p:cNvGrpSpPr/>
          <p:nvPr/>
        </p:nvGrpSpPr>
        <p:grpSpPr>
          <a:xfrm>
            <a:off x="1028700" y="8817125"/>
            <a:ext cx="2514600" cy="441175"/>
            <a:chOff x="0" y="-47625"/>
            <a:chExt cx="662281" cy="116195"/>
          </a:xfrm>
        </p:grpSpPr>
        <p:sp>
          <p:nvSpPr>
            <p:cNvPr id="136" name="Google Shape;136;p5"/>
            <p:cNvSpPr/>
            <p:nvPr/>
          </p:nvSpPr>
          <p:spPr>
            <a:xfrm>
              <a:off x="0" y="0"/>
              <a:ext cx="662281" cy="68570"/>
            </a:xfrm>
            <a:custGeom>
              <a:rect b="b" l="l" r="r" t="t"/>
              <a:pathLst>
                <a:path extrusionOk="0" h="68570" w="662281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</p:sp>
        <p:sp>
          <p:nvSpPr>
            <p:cNvPr id="137" name="Google Shape;137;p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5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5"/>
          <p:cNvSpPr txBox="1"/>
          <p:nvPr/>
        </p:nvSpPr>
        <p:spPr>
          <a:xfrm>
            <a:off x="1028700" y="952500"/>
            <a:ext cx="484208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INOVAÇÃO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028700" y="1663501"/>
            <a:ext cx="16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</a:rPr>
              <a:t>Inserir um texto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6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7" name="Google Shape;147;p6"/>
          <p:cNvGrpSpPr/>
          <p:nvPr/>
        </p:nvGrpSpPr>
        <p:grpSpPr>
          <a:xfrm>
            <a:off x="11982450" y="8817125"/>
            <a:ext cx="2514600" cy="441175"/>
            <a:chOff x="0" y="-47625"/>
            <a:chExt cx="662281" cy="116195"/>
          </a:xfrm>
        </p:grpSpPr>
        <p:sp>
          <p:nvSpPr>
            <p:cNvPr id="148" name="Google Shape;148;p6"/>
            <p:cNvSpPr/>
            <p:nvPr/>
          </p:nvSpPr>
          <p:spPr>
            <a:xfrm>
              <a:off x="0" y="0"/>
              <a:ext cx="662281" cy="68570"/>
            </a:xfrm>
            <a:custGeom>
              <a:rect b="b" l="l" r="r" t="t"/>
              <a:pathLst>
                <a:path extrusionOk="0" h="68570" w="662281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</p:sp>
        <p:sp>
          <p:nvSpPr>
            <p:cNvPr id="149" name="Google Shape;149;p6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6"/>
          <p:cNvSpPr txBox="1"/>
          <p:nvPr/>
        </p:nvSpPr>
        <p:spPr>
          <a:xfrm>
            <a:off x="1028700" y="952500"/>
            <a:ext cx="6354888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CONTRIBUIÇÃO PARA O PROJETO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1028700" y="1663501"/>
            <a:ext cx="16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</a:rPr>
              <a:t>Inserir um texto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7" name="Google Shape;157;p7"/>
          <p:cNvGrpSpPr/>
          <p:nvPr/>
        </p:nvGrpSpPr>
        <p:grpSpPr>
          <a:xfrm>
            <a:off x="1028700" y="8817125"/>
            <a:ext cx="2514600" cy="441175"/>
            <a:chOff x="0" y="-47625"/>
            <a:chExt cx="662281" cy="116195"/>
          </a:xfrm>
        </p:grpSpPr>
        <p:sp>
          <p:nvSpPr>
            <p:cNvPr id="158" name="Google Shape;158;p7"/>
            <p:cNvSpPr/>
            <p:nvPr/>
          </p:nvSpPr>
          <p:spPr>
            <a:xfrm>
              <a:off x="0" y="0"/>
              <a:ext cx="662281" cy="68570"/>
            </a:xfrm>
            <a:custGeom>
              <a:rect b="b" l="l" r="r" t="t"/>
              <a:pathLst>
                <a:path extrusionOk="0" h="68570" w="662281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</p:sp>
        <p:sp>
          <p:nvSpPr>
            <p:cNvPr id="159" name="Google Shape;159;p7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7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7"/>
          <p:cNvSpPr txBox="1"/>
          <p:nvPr/>
        </p:nvSpPr>
        <p:spPr>
          <a:xfrm>
            <a:off x="1028700" y="952500"/>
            <a:ext cx="484208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RESULTADO E DISCUSSÃO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1028700" y="1663501"/>
            <a:ext cx="16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</a:rPr>
              <a:t>Inserir um texto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8" name="Google Shape;168;p8"/>
          <p:cNvGrpSpPr/>
          <p:nvPr/>
        </p:nvGrpSpPr>
        <p:grpSpPr>
          <a:xfrm>
            <a:off x="1028700" y="8817125"/>
            <a:ext cx="2514600" cy="441175"/>
            <a:chOff x="0" y="-47625"/>
            <a:chExt cx="662281" cy="116195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662281" cy="68570"/>
            </a:xfrm>
            <a:custGeom>
              <a:rect b="b" l="l" r="r" t="t"/>
              <a:pathLst>
                <a:path extrusionOk="0" h="68570" w="662281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</p:sp>
        <p:sp>
          <p:nvSpPr>
            <p:cNvPr id="170" name="Google Shape;170;p8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8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8"/>
          <p:cNvSpPr txBox="1"/>
          <p:nvPr/>
        </p:nvSpPr>
        <p:spPr>
          <a:xfrm>
            <a:off x="1028700" y="952500"/>
            <a:ext cx="484208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CONCLUSÃO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1028700" y="1663501"/>
            <a:ext cx="16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</a:rPr>
              <a:t>Inserir um texto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9" name="Google Shape;179;p9"/>
          <p:cNvGrpSpPr/>
          <p:nvPr/>
        </p:nvGrpSpPr>
        <p:grpSpPr>
          <a:xfrm>
            <a:off x="-970541" y="1825519"/>
            <a:ext cx="1601933" cy="6647485"/>
            <a:chOff x="0" y="-47625"/>
            <a:chExt cx="421908" cy="1750778"/>
          </a:xfrm>
        </p:grpSpPr>
        <p:sp>
          <p:nvSpPr>
            <p:cNvPr id="180" name="Google Shape;180;p9"/>
            <p:cNvSpPr/>
            <p:nvPr/>
          </p:nvSpPr>
          <p:spPr>
            <a:xfrm>
              <a:off x="0" y="0"/>
              <a:ext cx="421908" cy="1703153"/>
            </a:xfrm>
            <a:custGeom>
              <a:rect b="b" l="l" r="r" t="t"/>
              <a:pathLst>
                <a:path extrusionOk="0" h="1703153" w="421908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004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9"/>
          <p:cNvSpPr/>
          <p:nvPr/>
        </p:nvSpPr>
        <p:spPr>
          <a:xfrm>
            <a:off x="4120853" y="0"/>
            <a:ext cx="10046294" cy="10287000"/>
          </a:xfrm>
          <a:custGeom>
            <a:rect b="b" l="l" r="r" t="t"/>
            <a:pathLst>
              <a:path extrusionOk="0" h="10287000" w="10046294">
                <a:moveTo>
                  <a:pt x="0" y="0"/>
                </a:moveTo>
                <a:lnTo>
                  <a:pt x="10046294" y="0"/>
                </a:lnTo>
                <a:lnTo>
                  <a:pt x="100462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9"/>
          <p:cNvSpPr txBox="1"/>
          <p:nvPr/>
        </p:nvSpPr>
        <p:spPr>
          <a:xfrm>
            <a:off x="1028700" y="952500"/>
            <a:ext cx="484208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REFERÊNCIAS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1028700" y="1663501"/>
            <a:ext cx="16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</a:rPr>
              <a:t>Inserir um texto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