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4559875" cy="359997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747775"/>
          </p15:clr>
        </p15:guide>
        <p15:guide id="2" pos="10885">
          <p15:clr>
            <a:srgbClr val="747775"/>
          </p15:clr>
        </p15:guide>
        <p15:guide id="3" orient="horz" pos="1726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2"/>
    <p:restoredTop sz="94645"/>
  </p:normalViewPr>
  <p:slideViewPr>
    <p:cSldViewPr snapToGrid="0">
      <p:cViewPr>
        <p:scale>
          <a:sx n="70" d="100"/>
          <a:sy n="70" d="100"/>
        </p:scale>
        <p:origin x="-5560" y="-10240"/>
      </p:cViewPr>
      <p:guideLst>
        <p:guide orient="horz" pos="11339"/>
        <p:guide pos="10885"/>
        <p:guide orient="horz" pos="172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etoria de Pesquisa DPq" userId="73a56a58-be5a-4d9f-bf9e-a13fd63bed02" providerId="ADAL" clId="{C15FBE1C-8442-1E43-801C-AE1B128356E5}"/>
    <pc:docChg chg="modSld">
      <pc:chgData name="Diretoria de Pesquisa DPq" userId="73a56a58-be5a-4d9f-bf9e-a13fd63bed02" providerId="ADAL" clId="{C15FBE1C-8442-1E43-801C-AE1B128356E5}" dt="2023-10-05T17:47:49.139" v="20" actId="1076"/>
      <pc:docMkLst>
        <pc:docMk/>
      </pc:docMkLst>
      <pc:sldChg chg="addSp delSp modSp mod">
        <pc:chgData name="Diretoria de Pesquisa DPq" userId="73a56a58-be5a-4d9f-bf9e-a13fd63bed02" providerId="ADAL" clId="{C15FBE1C-8442-1E43-801C-AE1B128356E5}" dt="2023-10-05T17:47:49.139" v="20" actId="1076"/>
        <pc:sldMkLst>
          <pc:docMk/>
          <pc:sldMk cId="0" sldId="256"/>
        </pc:sldMkLst>
        <pc:picChg chg="mod">
          <ac:chgData name="Diretoria de Pesquisa DPq" userId="73a56a58-be5a-4d9f-bf9e-a13fd63bed02" providerId="ADAL" clId="{C15FBE1C-8442-1E43-801C-AE1B128356E5}" dt="2023-10-05T17:47:41.912" v="17" actId="1076"/>
          <ac:picMkLst>
            <pc:docMk/>
            <pc:sldMk cId="0" sldId="256"/>
            <ac:picMk id="68" creationId="{00000000-0000-0000-0000-000000000000}"/>
          </ac:picMkLst>
        </pc:picChg>
        <pc:picChg chg="mod">
          <ac:chgData name="Diretoria de Pesquisa DPq" userId="73a56a58-be5a-4d9f-bf9e-a13fd63bed02" providerId="ADAL" clId="{C15FBE1C-8442-1E43-801C-AE1B128356E5}" dt="2023-10-05T17:47:39.425" v="15" actId="1076"/>
          <ac:picMkLst>
            <pc:docMk/>
            <pc:sldMk cId="0" sldId="256"/>
            <ac:picMk id="69" creationId="{00000000-0000-0000-0000-000000000000}"/>
          </ac:picMkLst>
        </pc:picChg>
        <pc:picChg chg="mod">
          <ac:chgData name="Diretoria de Pesquisa DPq" userId="73a56a58-be5a-4d9f-bf9e-a13fd63bed02" providerId="ADAL" clId="{C15FBE1C-8442-1E43-801C-AE1B128356E5}" dt="2023-10-05T17:47:38.180" v="14" actId="1076"/>
          <ac:picMkLst>
            <pc:docMk/>
            <pc:sldMk cId="0" sldId="256"/>
            <ac:picMk id="71" creationId="{00000000-0000-0000-0000-000000000000}"/>
          </ac:picMkLst>
        </pc:picChg>
        <pc:picChg chg="mod">
          <ac:chgData name="Diretoria de Pesquisa DPq" userId="73a56a58-be5a-4d9f-bf9e-a13fd63bed02" providerId="ADAL" clId="{C15FBE1C-8442-1E43-801C-AE1B128356E5}" dt="2023-10-05T17:47:40.311" v="16" actId="1076"/>
          <ac:picMkLst>
            <pc:docMk/>
            <pc:sldMk cId="0" sldId="256"/>
            <ac:picMk id="72" creationId="{00000000-0000-0000-0000-000000000000}"/>
          </ac:picMkLst>
        </pc:picChg>
        <pc:picChg chg="add del mod">
          <ac:chgData name="Diretoria de Pesquisa DPq" userId="73a56a58-be5a-4d9f-bf9e-a13fd63bed02" providerId="ADAL" clId="{C15FBE1C-8442-1E43-801C-AE1B128356E5}" dt="2023-10-05T17:46:55.685" v="5" actId="478"/>
          <ac:picMkLst>
            <pc:docMk/>
            <pc:sldMk cId="0" sldId="256"/>
            <ac:picMk id="1026" creationId="{66075B19-7ECD-D7B8-6116-C7350FD0DDBD}"/>
          </ac:picMkLst>
        </pc:picChg>
        <pc:picChg chg="add mod">
          <ac:chgData name="Diretoria de Pesquisa DPq" userId="73a56a58-be5a-4d9f-bf9e-a13fd63bed02" providerId="ADAL" clId="{C15FBE1C-8442-1E43-801C-AE1B128356E5}" dt="2023-10-05T17:47:49.139" v="20" actId="1076"/>
          <ac:picMkLst>
            <pc:docMk/>
            <pc:sldMk cId="0" sldId="256"/>
            <ac:picMk id="1028" creationId="{B81B7B82-BC4E-9EA7-1F77-7354EFEFDF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3397" y="685800"/>
            <a:ext cx="329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763" y="685800"/>
            <a:ext cx="3292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8110" y="5211374"/>
            <a:ext cx="32203800" cy="14366400"/>
          </a:xfrm>
          <a:prstGeom prst="rect">
            <a:avLst/>
          </a:prstGeom>
        </p:spPr>
        <p:txBody>
          <a:bodyPr spcFirstLastPara="1" wrap="square" lIns="443650" tIns="443650" rIns="443650" bIns="4436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78079" y="19836395"/>
            <a:ext cx="32203800" cy="55476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78079" y="7741907"/>
            <a:ext cx="32203800" cy="13742700"/>
          </a:xfrm>
          <a:prstGeom prst="rect">
            <a:avLst/>
          </a:prstGeom>
        </p:spPr>
        <p:txBody>
          <a:bodyPr spcFirstLastPara="1" wrap="square" lIns="443650" tIns="443650" rIns="443650" bIns="4436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200"/>
              <a:buNone/>
              <a:defRPr sz="58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78079" y="22062817"/>
            <a:ext cx="32203800" cy="91044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marL="457200" lvl="0" indent="-781050" algn="ctr">
              <a:spcBef>
                <a:spcPts val="0"/>
              </a:spcBef>
              <a:spcAft>
                <a:spcPts val="0"/>
              </a:spcAft>
              <a:buSzPts val="8700"/>
              <a:buChar char="●"/>
              <a:defRPr/>
            </a:lvl1pPr>
            <a:lvl2pPr marL="914400" lvl="1" indent="-660400" algn="ctr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2pPr>
            <a:lvl3pPr marL="1371600" lvl="2" indent="-660400" algn="ctr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3pPr>
            <a:lvl4pPr marL="1828800" lvl="3" indent="-660400" algn="ctr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4pPr>
            <a:lvl5pPr marL="2286000" lvl="4" indent="-660400" algn="ctr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5pPr>
            <a:lvl6pPr marL="2743200" lvl="5" indent="-660400" algn="ctr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6pPr>
            <a:lvl7pPr marL="3200400" lvl="6" indent="-660400" algn="ctr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7pPr>
            <a:lvl8pPr marL="3657600" lvl="7" indent="-660400" algn="ctr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8pPr>
            <a:lvl9pPr marL="4114800" lvl="8" indent="-660400" algn="ctr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78079" y="15054068"/>
            <a:ext cx="32203800" cy="58920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78079" y="3114786"/>
            <a:ext cx="32203800" cy="40083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78079" y="8066317"/>
            <a:ext cx="32203800" cy="239118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marL="457200" lvl="0" indent="-781050">
              <a:spcBef>
                <a:spcPts val="0"/>
              </a:spcBef>
              <a:spcAft>
                <a:spcPts val="0"/>
              </a:spcAft>
              <a:buSzPts val="8700"/>
              <a:buChar char="●"/>
              <a:defRPr/>
            </a:lvl1pPr>
            <a:lvl2pPr marL="914400" lvl="1" indent="-660400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2pPr>
            <a:lvl3pPr marL="1371600" lvl="2" indent="-660400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3pPr>
            <a:lvl4pPr marL="1828800" lvl="3" indent="-660400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4pPr>
            <a:lvl5pPr marL="2286000" lvl="4" indent="-660400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5pPr>
            <a:lvl6pPr marL="2743200" lvl="5" indent="-660400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6pPr>
            <a:lvl7pPr marL="3200400" lvl="6" indent="-660400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7pPr>
            <a:lvl8pPr marL="3657600" lvl="7" indent="-660400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8pPr>
            <a:lvl9pPr marL="4114800" lvl="8" indent="-660400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78079" y="3114786"/>
            <a:ext cx="32203800" cy="40083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78079" y="8066317"/>
            <a:ext cx="15117600" cy="239118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marL="457200" lvl="0" indent="-660400">
              <a:spcBef>
                <a:spcPts val="0"/>
              </a:spcBef>
              <a:spcAft>
                <a:spcPts val="0"/>
              </a:spcAft>
              <a:buSzPts val="6800"/>
              <a:buChar char="●"/>
              <a:defRPr sz="6800"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8264189" y="8066317"/>
            <a:ext cx="15117600" cy="239118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marL="457200" lvl="0" indent="-660400">
              <a:spcBef>
                <a:spcPts val="0"/>
              </a:spcBef>
              <a:spcAft>
                <a:spcPts val="0"/>
              </a:spcAft>
              <a:buSzPts val="6800"/>
              <a:buChar char="●"/>
              <a:defRPr sz="6800"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78079" y="3114786"/>
            <a:ext cx="32203800" cy="40083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78079" y="3888714"/>
            <a:ext cx="10612800" cy="5289300"/>
          </a:xfrm>
          <a:prstGeom prst="rect">
            <a:avLst/>
          </a:prstGeom>
        </p:spPr>
        <p:txBody>
          <a:bodyPr spcFirstLastPara="1" wrap="square" lIns="443650" tIns="443650" rIns="443650" bIns="4436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1pPr>
            <a:lvl2pPr lvl="1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78079" y="9725984"/>
            <a:ext cx="10612800" cy="222531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852913" y="3150656"/>
            <a:ext cx="24067200" cy="286320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1pPr>
            <a:lvl2pPr lvl="1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2pPr>
            <a:lvl3pPr lvl="2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3pPr>
            <a:lvl4pPr lvl="3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4pPr>
            <a:lvl5pPr lvl="4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5pPr>
            <a:lvl6pPr lvl="5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6pPr>
            <a:lvl7pPr lvl="6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7pPr>
            <a:lvl8pPr lvl="7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8pPr>
            <a:lvl9pPr lvl="8">
              <a:spcBef>
                <a:spcPts val="0"/>
              </a:spcBef>
              <a:spcAft>
                <a:spcPts val="0"/>
              </a:spcAft>
              <a:buSzPts val="23300"/>
              <a:buNone/>
              <a:defRPr sz="233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7280000" y="-875"/>
            <a:ext cx="1728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43650" tIns="443650" rIns="443650" bIns="443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003465" y="8631146"/>
            <a:ext cx="15288900" cy="10374900"/>
          </a:xfrm>
          <a:prstGeom prst="rect">
            <a:avLst/>
          </a:prstGeom>
        </p:spPr>
        <p:txBody>
          <a:bodyPr spcFirstLastPara="1" wrap="square" lIns="443650" tIns="443650" rIns="443650" bIns="4436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400"/>
              <a:buNone/>
              <a:defRPr sz="20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003465" y="19619073"/>
            <a:ext cx="15288900" cy="8644500"/>
          </a:xfrm>
          <a:prstGeom prst="rect">
            <a:avLst/>
          </a:prstGeom>
        </p:spPr>
        <p:txBody>
          <a:bodyPr spcFirstLastPara="1" wrap="square" lIns="443650" tIns="443650" rIns="443650" bIns="4436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8668976" y="5067892"/>
            <a:ext cx="14502000" cy="258624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marL="457200" lvl="0" indent="-781050">
              <a:spcBef>
                <a:spcPts val="0"/>
              </a:spcBef>
              <a:spcAft>
                <a:spcPts val="0"/>
              </a:spcAft>
              <a:buSzPts val="8700"/>
              <a:buChar char="●"/>
              <a:defRPr/>
            </a:lvl1pPr>
            <a:lvl2pPr marL="914400" lvl="1" indent="-660400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2pPr>
            <a:lvl3pPr marL="1371600" lvl="2" indent="-660400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3pPr>
            <a:lvl4pPr marL="1828800" lvl="3" indent="-660400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4pPr>
            <a:lvl5pPr marL="2286000" lvl="4" indent="-660400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5pPr>
            <a:lvl6pPr marL="2743200" lvl="5" indent="-660400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6pPr>
            <a:lvl7pPr marL="3200400" lvl="6" indent="-660400">
              <a:spcBef>
                <a:spcPts val="0"/>
              </a:spcBef>
              <a:spcAft>
                <a:spcPts val="0"/>
              </a:spcAft>
              <a:buSzPts val="6800"/>
              <a:buChar char="●"/>
              <a:defRPr/>
            </a:lvl7pPr>
            <a:lvl8pPr marL="3657600" lvl="7" indent="-660400">
              <a:spcBef>
                <a:spcPts val="0"/>
              </a:spcBef>
              <a:spcAft>
                <a:spcPts val="0"/>
              </a:spcAft>
              <a:buSzPts val="6800"/>
              <a:buChar char="○"/>
              <a:defRPr/>
            </a:lvl8pPr>
            <a:lvl9pPr marL="4114800" lvl="8" indent="-660400">
              <a:spcBef>
                <a:spcPts val="0"/>
              </a:spcBef>
              <a:spcAft>
                <a:spcPts val="0"/>
              </a:spcAft>
              <a:buSzPts val="6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78079" y="29610324"/>
            <a:ext cx="22672500" cy="42351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78079" y="3114786"/>
            <a:ext cx="322038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3650" tIns="443650" rIns="443650" bIns="4436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None/>
              <a:defRPr sz="1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78079" y="8066317"/>
            <a:ext cx="32203800" cy="23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3650" tIns="443650" rIns="443650" bIns="443650" anchor="t" anchorCtr="0">
            <a:normAutofit/>
          </a:bodyPr>
          <a:lstStyle>
            <a:lvl1pPr marL="457200" lvl="0" indent="-781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Char char="●"/>
              <a:defRPr sz="8700">
                <a:solidFill>
                  <a:schemeClr val="dk2"/>
                </a:solidFill>
              </a:defRPr>
            </a:lvl1pPr>
            <a:lvl2pPr marL="914400" lvl="1" indent="-66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○"/>
              <a:defRPr sz="6800">
                <a:solidFill>
                  <a:schemeClr val="dk2"/>
                </a:solidFill>
              </a:defRPr>
            </a:lvl2pPr>
            <a:lvl3pPr marL="1371600" lvl="2" indent="-66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■"/>
              <a:defRPr sz="6800">
                <a:solidFill>
                  <a:schemeClr val="dk2"/>
                </a:solidFill>
              </a:defRPr>
            </a:lvl3pPr>
            <a:lvl4pPr marL="1828800" lvl="3" indent="-66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●"/>
              <a:defRPr sz="6800">
                <a:solidFill>
                  <a:schemeClr val="dk2"/>
                </a:solidFill>
              </a:defRPr>
            </a:lvl4pPr>
            <a:lvl5pPr marL="2286000" lvl="4" indent="-66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○"/>
              <a:defRPr sz="6800">
                <a:solidFill>
                  <a:schemeClr val="dk2"/>
                </a:solidFill>
              </a:defRPr>
            </a:lvl5pPr>
            <a:lvl6pPr marL="2743200" lvl="5" indent="-66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■"/>
              <a:defRPr sz="6800">
                <a:solidFill>
                  <a:schemeClr val="dk2"/>
                </a:solidFill>
              </a:defRPr>
            </a:lvl6pPr>
            <a:lvl7pPr marL="3200400" lvl="6" indent="-66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●"/>
              <a:defRPr sz="6800">
                <a:solidFill>
                  <a:schemeClr val="dk2"/>
                </a:solidFill>
              </a:defRPr>
            </a:lvl7pPr>
            <a:lvl8pPr marL="3657600" lvl="7" indent="-66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○"/>
              <a:defRPr sz="6800">
                <a:solidFill>
                  <a:schemeClr val="dk2"/>
                </a:solidFill>
              </a:defRPr>
            </a:lvl8pPr>
            <a:lvl9pPr marL="4114800" lvl="8" indent="-66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Char char="■"/>
              <a:defRPr sz="6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2021888" y="32638438"/>
            <a:ext cx="2073900" cy="27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3650" tIns="443650" rIns="443650" bIns="443650" anchor="ctr" anchorCtr="0">
            <a:normAutofit/>
          </a:bodyPr>
          <a:lstStyle>
            <a:lvl1pPr lvl="0" algn="r">
              <a:buNone/>
              <a:defRPr sz="4900">
                <a:solidFill>
                  <a:schemeClr val="dk2"/>
                </a:solidFill>
              </a:defRPr>
            </a:lvl1pPr>
            <a:lvl2pPr lvl="1" algn="r">
              <a:buNone/>
              <a:defRPr sz="4900">
                <a:solidFill>
                  <a:schemeClr val="dk2"/>
                </a:solidFill>
              </a:defRPr>
            </a:lvl2pPr>
            <a:lvl3pPr lvl="2" algn="r">
              <a:buNone/>
              <a:defRPr sz="4900">
                <a:solidFill>
                  <a:schemeClr val="dk2"/>
                </a:solidFill>
              </a:defRPr>
            </a:lvl3pPr>
            <a:lvl4pPr lvl="3" algn="r">
              <a:buNone/>
              <a:defRPr sz="4900">
                <a:solidFill>
                  <a:schemeClr val="dk2"/>
                </a:solidFill>
              </a:defRPr>
            </a:lvl4pPr>
            <a:lvl5pPr lvl="4" algn="r">
              <a:buNone/>
              <a:defRPr sz="4900">
                <a:solidFill>
                  <a:schemeClr val="dk2"/>
                </a:solidFill>
              </a:defRPr>
            </a:lvl5pPr>
            <a:lvl6pPr lvl="5" algn="r">
              <a:buNone/>
              <a:defRPr sz="4900">
                <a:solidFill>
                  <a:schemeClr val="dk2"/>
                </a:solidFill>
              </a:defRPr>
            </a:lvl6pPr>
            <a:lvl7pPr lvl="6" algn="r">
              <a:buNone/>
              <a:defRPr sz="4900">
                <a:solidFill>
                  <a:schemeClr val="dk2"/>
                </a:solidFill>
              </a:defRPr>
            </a:lvl7pPr>
            <a:lvl8pPr lvl="7" algn="r">
              <a:buNone/>
              <a:defRPr sz="4900">
                <a:solidFill>
                  <a:schemeClr val="dk2"/>
                </a:solidFill>
              </a:defRPr>
            </a:lvl8pPr>
            <a:lvl9pPr lvl="8" algn="r">
              <a:buNone/>
              <a:defRPr sz="4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6742876" y="2772411"/>
            <a:ext cx="19970668" cy="5554144"/>
            <a:chOff x="8084825" y="1623956"/>
            <a:chExt cx="25260300" cy="5554144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8084825" y="4285800"/>
              <a:ext cx="25260300" cy="28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1120" marR="70485" algn="just">
                <a:spcAft>
                  <a:spcPts val="0"/>
                </a:spcAft>
              </a:pPr>
              <a:r>
                <a:rPr lang="pt-PT" sz="3200" spc="-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Nome Sobrenome do Primeiro Autor </a:t>
              </a:r>
              <a:r>
                <a:rPr lang="pt-PT" sz="3200" spc="-5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r>
                <a:rPr lang="pt-PT" sz="3200" spc="-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; Nome Sobrenome </a:t>
              </a:r>
              <a:r>
                <a:rPr lang="pt-P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 Segundo Autor</a:t>
              </a:r>
              <a:r>
                <a:rPr lang="pt-PT" sz="3200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r>
                <a:rPr lang="pt-P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(Mudança no número</a:t>
              </a:r>
              <a:r>
                <a:rPr lang="pt-PT" sz="3200" spc="-26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t-P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apenas</a:t>
              </a:r>
              <a:r>
                <a:rPr lang="pt-PT" sz="3200" spc="-1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t-P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lang="pt-PT" sz="3200" spc="-1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t-P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for</a:t>
              </a:r>
              <a:r>
                <a:rPr lang="pt-PT" sz="3200" spc="-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t-P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filiação</a:t>
              </a:r>
              <a:r>
                <a:rPr lang="pt-PT" sz="3200" spc="-1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t-P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diferente);</a:t>
              </a:r>
              <a:r>
                <a:rPr lang="pt-PT" sz="3200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t-P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etc.</a:t>
              </a:r>
            </a:p>
            <a:p>
              <a:pPr marL="71120" marR="70485" algn="just">
                <a:spcAft>
                  <a:spcPts val="0"/>
                </a:spcAft>
              </a:pPr>
              <a:endPara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71120" marR="70485" algn="just">
                <a:spcAft>
                  <a:spcPts val="0"/>
                </a:spcAft>
              </a:pPr>
              <a:r>
                <a: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1 - Filiação – Instituição (</a:t>
              </a:r>
              <a:r>
                <a:rPr lang="pt-BR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ex</a:t>
              </a:r>
              <a:r>
                <a: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: Departamento de Ciência de Alimentos; Escola de Nutrição; Universidade Federal do Estado do Rio de Janeiro)</a:t>
              </a:r>
            </a:p>
            <a:p>
              <a:pPr marL="71120" marR="70485" algn="just">
                <a:spcAft>
                  <a:spcPts val="0"/>
                </a:spcAft>
              </a:pP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71120" marR="70485" algn="just">
                <a:spcAft>
                  <a:spcPts val="0"/>
                </a:spcAft>
              </a:pPr>
              <a:r>
                <a: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2 - Filiação – Instituição</a:t>
              </a:r>
            </a:p>
            <a:p>
              <a:pPr marL="71120" marR="70485" algn="just">
                <a:spcAft>
                  <a:spcPts val="0"/>
                </a:spcAft>
              </a:pPr>
              <a:endPara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71120" marR="70485" algn="just">
                <a:spcAft>
                  <a:spcPts val="0"/>
                </a:spcAft>
              </a:pPr>
              <a:endParaRPr lang="pt-B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8084825" y="1623956"/>
              <a:ext cx="25260300" cy="23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pt-BR" sz="8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TÍTULO</a:t>
              </a:r>
              <a:endParaRPr sz="8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13"/>
          <p:cNvSpPr/>
          <p:nvPr/>
        </p:nvSpPr>
        <p:spPr>
          <a:xfrm>
            <a:off x="1792895" y="9062595"/>
            <a:ext cx="15093900" cy="8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sz="4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15883" y="10180304"/>
            <a:ext cx="15675066" cy="90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1429835" y="21271817"/>
            <a:ext cx="15697200" cy="59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874425" y="19534003"/>
            <a:ext cx="15697200" cy="8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MATERIAIS E MÉTODOS</a:t>
            </a:r>
            <a:endParaRPr sz="4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20591850" y="33934210"/>
            <a:ext cx="10333850" cy="1886736"/>
            <a:chOff x="19643196" y="33276548"/>
            <a:chExt cx="11998800" cy="1886736"/>
          </a:xfrm>
        </p:grpSpPr>
        <p:sp>
          <p:nvSpPr>
            <p:cNvPr id="66" name="Google Shape;66;p13"/>
            <p:cNvSpPr/>
            <p:nvPr/>
          </p:nvSpPr>
          <p:spPr>
            <a:xfrm>
              <a:off x="19643196" y="33276548"/>
              <a:ext cx="11998800" cy="5691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SUPORTE FINANCEIRO</a:t>
              </a:r>
              <a:endParaRPr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" name="Google Shape;67;p13"/>
            <p:cNvGrpSpPr/>
            <p:nvPr/>
          </p:nvGrpSpPr>
          <p:grpSpPr>
            <a:xfrm>
              <a:off x="20494290" y="33865617"/>
              <a:ext cx="8538261" cy="1297667"/>
              <a:chOff x="16245823" y="33472799"/>
              <a:chExt cx="10565848" cy="1755027"/>
            </a:xfrm>
          </p:grpSpPr>
          <p:pic>
            <p:nvPicPr>
              <p:cNvPr id="68" name="Google Shape;68;p13"/>
              <p:cNvPicPr preferRelativeResize="0"/>
              <p:nvPr/>
            </p:nvPicPr>
            <p:blipFill rotWithShape="1">
              <a:blip r:embed="rId3">
                <a:alphaModFix/>
              </a:blip>
              <a:srcRect l="7652" t="11162" r="6170" b="8702"/>
              <a:stretch/>
            </p:blipFill>
            <p:spPr>
              <a:xfrm>
                <a:off x="24954067" y="33499826"/>
                <a:ext cx="1857604" cy="172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9297906" y="33487028"/>
                <a:ext cx="2151363" cy="172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13"/>
              <p:cNvPicPr preferRelativeResize="0"/>
              <p:nvPr/>
            </p:nvPicPr>
            <p:blipFill rotWithShape="1">
              <a:blip r:embed="rId5">
                <a:alphaModFix/>
              </a:blip>
              <a:srcRect l="13500" t="9275" r="13368" b="9005"/>
              <a:stretch/>
            </p:blipFill>
            <p:spPr>
              <a:xfrm>
                <a:off x="16245823" y="33472799"/>
                <a:ext cx="2056319" cy="172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72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2439823" y="33579070"/>
                <a:ext cx="1619999" cy="162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4" name="Google Shape;74;p13"/>
          <p:cNvGrpSpPr/>
          <p:nvPr/>
        </p:nvGrpSpPr>
        <p:grpSpPr>
          <a:xfrm>
            <a:off x="17350179" y="27790486"/>
            <a:ext cx="15697200" cy="6052511"/>
            <a:chOff x="17592300" y="22523625"/>
            <a:chExt cx="15714725" cy="4043843"/>
          </a:xfrm>
        </p:grpSpPr>
        <p:sp>
          <p:nvSpPr>
            <p:cNvPr id="75" name="Google Shape;75;p13"/>
            <p:cNvSpPr/>
            <p:nvPr/>
          </p:nvSpPr>
          <p:spPr>
            <a:xfrm>
              <a:off x="17592300" y="22523625"/>
              <a:ext cx="15697200" cy="8508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CONCLUSÃO</a:t>
              </a:r>
              <a:endParaRPr sz="4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7609825" y="23296174"/>
              <a:ext cx="15697200" cy="327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70F2073B-97D3-694F-14C0-8511FBCA7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57" y="124504"/>
            <a:ext cx="6576918" cy="5179322"/>
          </a:xfrm>
          <a:prstGeom prst="rect">
            <a:avLst/>
          </a:prstGeom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91E3D2C4-27F8-4F20-CE06-43A3EB4750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45584"/>
          <a:stretch/>
        </p:blipFill>
        <p:spPr>
          <a:xfrm>
            <a:off x="26239024" y="-1"/>
            <a:ext cx="8214198" cy="50375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D581648-5801-FCF3-9901-CC545BF6A9B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07" y="-127576"/>
            <a:ext cx="17347685" cy="2557960"/>
          </a:xfrm>
          <a:prstGeom prst="rect">
            <a:avLst/>
          </a:prstGeom>
        </p:spPr>
      </p:pic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A24FB374-2E61-7697-E6F1-55C71670DCC2}"/>
              </a:ext>
            </a:extLst>
          </p:cNvPr>
          <p:cNvSpPr/>
          <p:nvPr/>
        </p:nvSpPr>
        <p:spPr>
          <a:xfrm>
            <a:off x="952500" y="28158572"/>
            <a:ext cx="15697200" cy="8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4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2;p13">
            <a:extLst>
              <a:ext uri="{FF2B5EF4-FFF2-40B4-BE49-F238E27FC236}">
                <a16:creationId xmlns:a16="http://schemas.microsoft.com/office/drawing/2014/main" id="{0468EFF0-32A3-8ADB-3646-2D9286F6A5DA}"/>
              </a:ext>
            </a:extLst>
          </p:cNvPr>
          <p:cNvSpPr txBox="1"/>
          <p:nvPr/>
        </p:nvSpPr>
        <p:spPr>
          <a:xfrm>
            <a:off x="1095400" y="24742266"/>
            <a:ext cx="15697200" cy="1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1;p13">
            <a:extLst>
              <a:ext uri="{FF2B5EF4-FFF2-40B4-BE49-F238E27FC236}">
                <a16:creationId xmlns:a16="http://schemas.microsoft.com/office/drawing/2014/main" id="{77A2DEBB-9EA4-41CC-EC2C-AD681AFAB118}"/>
              </a:ext>
            </a:extLst>
          </p:cNvPr>
          <p:cNvSpPr txBox="1"/>
          <p:nvPr/>
        </p:nvSpPr>
        <p:spPr>
          <a:xfrm>
            <a:off x="1189425" y="20845322"/>
            <a:ext cx="15603175" cy="59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13">
            <a:extLst>
              <a:ext uri="{FF2B5EF4-FFF2-40B4-BE49-F238E27FC236}">
                <a16:creationId xmlns:a16="http://schemas.microsoft.com/office/drawing/2014/main" id="{12EA9AA7-4443-39A9-AAB7-38AAF5B2B828}"/>
              </a:ext>
            </a:extLst>
          </p:cNvPr>
          <p:cNvSpPr txBox="1"/>
          <p:nvPr/>
        </p:nvSpPr>
        <p:spPr>
          <a:xfrm>
            <a:off x="739557" y="29806702"/>
            <a:ext cx="15697200" cy="469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9;p13">
            <a:extLst>
              <a:ext uri="{FF2B5EF4-FFF2-40B4-BE49-F238E27FC236}">
                <a16:creationId xmlns:a16="http://schemas.microsoft.com/office/drawing/2014/main" id="{1C4B2B76-8D0B-6914-011D-4E07A2ED429F}"/>
              </a:ext>
            </a:extLst>
          </p:cNvPr>
          <p:cNvSpPr/>
          <p:nvPr/>
        </p:nvSpPr>
        <p:spPr>
          <a:xfrm>
            <a:off x="17910175" y="9037983"/>
            <a:ext cx="15697200" cy="85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e/ou DISCUSSÃO</a:t>
            </a:r>
            <a:endParaRPr sz="4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1;p13">
            <a:extLst>
              <a:ext uri="{FF2B5EF4-FFF2-40B4-BE49-F238E27FC236}">
                <a16:creationId xmlns:a16="http://schemas.microsoft.com/office/drawing/2014/main" id="{289D350A-C456-E725-E85E-8F6BA53347B7}"/>
              </a:ext>
            </a:extLst>
          </p:cNvPr>
          <p:cNvSpPr txBox="1"/>
          <p:nvPr/>
        </p:nvSpPr>
        <p:spPr>
          <a:xfrm>
            <a:off x="16886625" y="10285525"/>
            <a:ext cx="16857367" cy="1554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1B7B82-BC4E-9EA7-1F77-7354EFEF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340" y="34320896"/>
            <a:ext cx="2611853" cy="15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</Words>
  <Application>Microsoft Macintosh PowerPoint</Application>
  <PresentationFormat>Personalizar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Cassiano Albuquerque</cp:lastModifiedBy>
  <cp:revision>2</cp:revision>
  <dcterms:modified xsi:type="dcterms:W3CDTF">2023-10-05T17:47:51Z</dcterms:modified>
</cp:coreProperties>
</file>