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32404050" cy="36004500"/>
  <p:notesSz cx="6858000" cy="9144000"/>
  <p:defaultTextStyle>
    <a:defPPr>
      <a:defRPr lang="pt-BR"/>
    </a:defPPr>
    <a:lvl1pPr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1954213" indent="-1497013"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3908425" indent="-2994025"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5862638" indent="-4491038"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7816850" indent="-5988050" algn="l" defTabSz="3908425" rtl="0" fontAlgn="base">
      <a:spcBef>
        <a:spcPct val="0"/>
      </a:spcBef>
      <a:spcAft>
        <a:spcPct val="0"/>
      </a:spcAft>
      <a:defRPr sz="77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77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0" d="100"/>
          <a:sy n="30" d="100"/>
        </p:scale>
        <p:origin x="-900" y="-72"/>
      </p:cViewPr>
      <p:guideLst>
        <p:guide orient="horz" pos="11340"/>
        <p:guide pos="1020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1184734"/>
            <a:ext cx="27543443" cy="7717631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0402550"/>
            <a:ext cx="2268283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0A63BD-2261-4C87-BB65-663A9ABE91C7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09DC7D-3069-484D-97ED-17F9AE06677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034E72-762D-4D0F-8D79-F2ECBAEC8608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9C0D41-49CA-40B6-BF46-0834220A42B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3254782" y="7567613"/>
            <a:ext cx="25833229" cy="1612868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5743847" y="7567613"/>
            <a:ext cx="76970870" cy="1612868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208FB-4EE9-4B06-A7F3-2E836029CDB6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B9134-8DF9-4723-9D3E-79A493821903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DAB38-D916-4B4C-8CAB-91E1061FA6A6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CF5E3-4969-4117-9DF0-1446AEDF85B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6" y="23136228"/>
            <a:ext cx="27543443" cy="7150894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6" y="15260246"/>
            <a:ext cx="27543443" cy="7875982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7F752C-181D-44D7-A1BA-B16A05221857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B7D179-3C42-4121-875E-52154ADC00C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5743846" y="44105513"/>
            <a:ext cx="51402048" cy="124748925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57685960" y="44105513"/>
            <a:ext cx="51402051" cy="124748925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C9B672-7A80-4C55-A5EE-246379872CE7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953EB-A619-4A76-942A-4D0DAABA791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441850"/>
            <a:ext cx="2916364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8059343"/>
            <a:ext cx="14317416" cy="3358751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3" y="11418094"/>
            <a:ext cx="14317416" cy="2074426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09" y="8059343"/>
            <a:ext cx="14323040" cy="3358751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09" y="11418094"/>
            <a:ext cx="14323040" cy="2074426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EB8145-AB6C-4DAF-9796-82E67B1FFB79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F0236A-AD91-4977-ACA8-6254DB328C5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C54C74-CEA7-4CA1-931B-8483A05FCC3B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04ED93-2D5C-4C86-A930-80D60A55813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399A0-9F23-4175-B4CA-7398D8DBE333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A814B2-2587-40F9-8924-1B2351D8C5A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4" y="1433512"/>
            <a:ext cx="10660709" cy="6100763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3" y="1433515"/>
            <a:ext cx="18114764" cy="30728843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4" y="7534278"/>
            <a:ext cx="10660709" cy="24628081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22CC6-B555-45DB-9344-FE5F563C4C87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AB72C5-619E-40E6-A98C-EB17A9740F0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25203150"/>
            <a:ext cx="19442430" cy="2975375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217069"/>
            <a:ext cx="19442430" cy="21602700"/>
          </a:xfrm>
        </p:spPr>
        <p:txBody>
          <a:bodyPr rtlCol="0">
            <a:normAutofit/>
          </a:bodyPr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28178524"/>
            <a:ext cx="19442430" cy="4225526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5C900-5CAB-47BB-B678-57275CEEECED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DB99A-5B20-4490-BD92-05382E166C4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1620838" y="1441450"/>
            <a:ext cx="29162375" cy="600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906" tIns="195453" rIns="390906" bIns="19545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título mestre</a:t>
            </a:r>
          </a:p>
        </p:txBody>
      </p:sp>
      <p:sp>
        <p:nvSpPr>
          <p:cNvPr id="102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1620838" y="8401050"/>
            <a:ext cx="29162375" cy="2376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90906" tIns="195453" rIns="390906" bIns="195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838" y="33370838"/>
            <a:ext cx="7559675" cy="1917700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 defTabSz="3909060" fontAlgn="auto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04D85F5-3A9E-4250-AA34-4D41F251C28B}" type="datetimeFigureOut">
              <a:rPr lang="pt-BR"/>
              <a:pPr>
                <a:defRPr/>
              </a:pPr>
              <a:t>18/09/2017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225" y="33370838"/>
            <a:ext cx="10261600" cy="1917700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 defTabSz="3909060" fontAlgn="auto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3538" y="33370838"/>
            <a:ext cx="7559675" cy="1917700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r" defTabSz="3909060" fontAlgn="auto">
              <a:spcBef>
                <a:spcPts val="0"/>
              </a:spcBef>
              <a:spcAft>
                <a:spcPts val="0"/>
              </a:spcAft>
              <a:defRPr sz="51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47863D6-D964-4356-BC85-890772F474C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08425" rtl="0" eaLnBrk="0" fontAlgn="base" hangingPunct="0">
        <a:spcBef>
          <a:spcPct val="0"/>
        </a:spcBef>
        <a:spcAft>
          <a:spcPct val="0"/>
        </a:spcAft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2pPr>
      <a:lvl3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3pPr>
      <a:lvl4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4pPr>
      <a:lvl5pPr algn="ctr" defTabSz="3908425" rtl="0" eaLnBrk="0" fontAlgn="base" hangingPunct="0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5pPr>
      <a:lvl6pPr marL="4572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6pPr>
      <a:lvl7pPr marL="9144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7pPr>
      <a:lvl8pPr marL="13716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8pPr>
      <a:lvl9pPr marL="1828800" algn="ctr" defTabSz="3908425" rtl="0" fontAlgn="base">
        <a:spcBef>
          <a:spcPct val="0"/>
        </a:spcBef>
        <a:spcAft>
          <a:spcPct val="0"/>
        </a:spcAft>
        <a:defRPr sz="18800">
          <a:solidFill>
            <a:schemeClr val="tx1"/>
          </a:solidFill>
          <a:latin typeface="Calibri" pitchFamily="34" charset="0"/>
        </a:defRPr>
      </a:lvl9pPr>
    </p:titleStyle>
    <p:bodyStyle>
      <a:lvl1pPr marL="1465263" indent="-1465263" algn="l" defTabSz="39084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5000" indent="-1220788" algn="l" defTabSz="39084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6313" algn="l" defTabSz="39084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538" indent="-976313" algn="l" defTabSz="39084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4750" indent="-976313" algn="l" defTabSz="39084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CaixaDeTexto 7"/>
          <p:cNvSpPr txBox="1">
            <a:spLocks noChangeArrowheads="1"/>
          </p:cNvSpPr>
          <p:nvPr/>
        </p:nvSpPr>
        <p:spPr bwMode="auto">
          <a:xfrm>
            <a:off x="4897438" y="647700"/>
            <a:ext cx="22393275" cy="369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pt-BR" sz="4800" b="1"/>
              <a:t>PERCEPÇÕES E ENFRENTAMENTOS DO GRADUANDO DE ENFERMAGEM NO CUIDADO AO CLIENTE NECESSITADO DE TECNOLOGIAS DURAS E EM PROCESSO DE MORTE OU MORRER EM UTI.</a:t>
            </a:r>
          </a:p>
          <a:p>
            <a:pPr algn="ctr"/>
            <a:r>
              <a:rPr lang="pt-BR" sz="3000" u="sng"/>
              <a:t>Anna Carolina Nazadino limeira</a:t>
            </a:r>
            <a:r>
              <a:rPr lang="pt-BR" sz="3000"/>
              <a:t>,</a:t>
            </a:r>
            <a:r>
              <a:rPr lang="pt-BR" sz="3000" baseline="30000"/>
              <a:t> </a:t>
            </a:r>
            <a:r>
              <a:rPr lang="pt-BR" sz="3000"/>
              <a:t>Carlos Roberto Lyra da Silva </a:t>
            </a:r>
            <a:r>
              <a:rPr lang="pt-BR" sz="3000" baseline="30000"/>
              <a:t>2 </a:t>
            </a:r>
            <a:r>
              <a:rPr lang="pt-BR" sz="3000"/>
              <a:t> </a:t>
            </a:r>
            <a:endParaRPr lang="pt-BR" sz="3000" baseline="30000"/>
          </a:p>
          <a:p>
            <a:pPr algn="ctr"/>
            <a:r>
              <a:rPr lang="en-US" sz="3000" baseline="30000"/>
              <a:t> </a:t>
            </a:r>
            <a:r>
              <a:rPr lang="en-US" sz="3000"/>
              <a:t>  1 – </a:t>
            </a:r>
            <a:r>
              <a:rPr lang="pt-BR" sz="3000"/>
              <a:t>Mestranda PPGENF</a:t>
            </a:r>
            <a:r>
              <a:rPr lang="en-US" sz="3000"/>
              <a:t>/UNIRIO  2– </a:t>
            </a:r>
            <a:r>
              <a:rPr lang="pt-BR" sz="3000"/>
              <a:t>Doutor em Enfermagem e Professor Adjunto do Departamento de Enfermagem Fundamental da Escola de Enfermagem Alfredo Pinto/UNIRIO</a:t>
            </a:r>
          </a:p>
        </p:txBody>
      </p:sp>
      <p:sp>
        <p:nvSpPr>
          <p:cNvPr id="2051" name="CaixaDeTexto 8"/>
          <p:cNvSpPr txBox="1">
            <a:spLocks noChangeArrowheads="1"/>
          </p:cNvSpPr>
          <p:nvPr/>
        </p:nvSpPr>
        <p:spPr bwMode="auto">
          <a:xfrm>
            <a:off x="792163" y="5040313"/>
            <a:ext cx="152669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3600" b="1"/>
              <a:t>RESUMO</a:t>
            </a:r>
          </a:p>
        </p:txBody>
      </p:sp>
      <p:sp>
        <p:nvSpPr>
          <p:cNvPr id="2052" name="CaixaDeTexto 9"/>
          <p:cNvSpPr txBox="1">
            <a:spLocks noChangeArrowheads="1"/>
          </p:cNvSpPr>
          <p:nvPr/>
        </p:nvSpPr>
        <p:spPr bwMode="auto">
          <a:xfrm>
            <a:off x="792163" y="14362113"/>
            <a:ext cx="15266987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pt-BR" sz="3600" b="1"/>
              <a:t>INTRODUÇÃO</a:t>
            </a:r>
          </a:p>
        </p:txBody>
      </p:sp>
      <p:sp>
        <p:nvSpPr>
          <p:cNvPr id="2053" name="CaixaDeTexto 10"/>
          <p:cNvSpPr txBox="1">
            <a:spLocks noChangeArrowheads="1"/>
          </p:cNvSpPr>
          <p:nvPr/>
        </p:nvSpPr>
        <p:spPr bwMode="auto">
          <a:xfrm>
            <a:off x="792163" y="30675263"/>
            <a:ext cx="15193962" cy="458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 b="1"/>
              <a:t>RESULTADOS E DISCUSSÃO</a:t>
            </a:r>
          </a:p>
          <a:p>
            <a:pPr algn="just"/>
            <a:r>
              <a:rPr lang="pt-BR" sz="3200"/>
              <a:t>    </a:t>
            </a:r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</p:txBody>
      </p:sp>
      <p:sp>
        <p:nvSpPr>
          <p:cNvPr id="2054" name="CaixaDeTexto 11"/>
          <p:cNvSpPr txBox="1">
            <a:spLocks noChangeArrowheads="1"/>
          </p:cNvSpPr>
          <p:nvPr/>
        </p:nvSpPr>
        <p:spPr bwMode="auto">
          <a:xfrm>
            <a:off x="16633825" y="5040313"/>
            <a:ext cx="15268575" cy="10494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3600" b="1"/>
              <a:t>RESULTADOS E DISCUSSÃO</a:t>
            </a:r>
            <a:endParaRPr lang="pt-BR" sz="3600" b="1"/>
          </a:p>
          <a:p>
            <a:pPr algn="just"/>
            <a:r>
              <a:rPr lang="pt-BR" sz="3200"/>
              <a:t>    </a:t>
            </a:r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  <a:p>
            <a:pPr algn="just"/>
            <a:endParaRPr lang="pt-BR" sz="3200"/>
          </a:p>
        </p:txBody>
      </p:sp>
      <p:sp>
        <p:nvSpPr>
          <p:cNvPr id="2055" name="CaixaDeTexto 12"/>
          <p:cNvSpPr txBox="1">
            <a:spLocks noChangeArrowheads="1"/>
          </p:cNvSpPr>
          <p:nvPr/>
        </p:nvSpPr>
        <p:spPr bwMode="auto">
          <a:xfrm>
            <a:off x="16633825" y="20089813"/>
            <a:ext cx="15268575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CONCLUSÕES</a:t>
            </a:r>
          </a:p>
          <a:p>
            <a:endParaRPr lang="pt-BR" sz="3200"/>
          </a:p>
        </p:txBody>
      </p:sp>
      <p:sp>
        <p:nvSpPr>
          <p:cNvPr id="2056" name="CaixaDeTexto 13"/>
          <p:cNvSpPr txBox="1">
            <a:spLocks noChangeArrowheads="1"/>
          </p:cNvSpPr>
          <p:nvPr/>
        </p:nvSpPr>
        <p:spPr bwMode="auto">
          <a:xfrm>
            <a:off x="16652875" y="30680025"/>
            <a:ext cx="1526698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/>
              <a:t>REFERÊNCIAS</a:t>
            </a:r>
          </a:p>
          <a:p>
            <a:endParaRPr lang="pt-BR" sz="1800"/>
          </a:p>
        </p:txBody>
      </p:sp>
      <p:pic>
        <p:nvPicPr>
          <p:cNvPr id="2057" name="Picture 18" descr="https://encrypted-tbn0.gstatic.com/images?q=tbn:ANd9GcRcRxR5_7xZntBIORQScaZF06kBYNX4YNTrMt6HDgeaOfVaaTNV4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" y="647700"/>
            <a:ext cx="3960813" cy="3960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6" descr="Resultado de imagem para JORNADA POS UNIRI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003375" y="863600"/>
            <a:ext cx="4968875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9" name="CaixaDeTexto 15"/>
          <p:cNvSpPr txBox="1">
            <a:spLocks noChangeArrowheads="1"/>
          </p:cNvSpPr>
          <p:nvPr/>
        </p:nvSpPr>
        <p:spPr bwMode="auto">
          <a:xfrm>
            <a:off x="936625" y="27147838"/>
            <a:ext cx="15193963" cy="349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t-BR" sz="3600" b="1"/>
              <a:t>OBJETIVO</a:t>
            </a:r>
          </a:p>
          <a:p>
            <a:endParaRPr lang="pt-BR" sz="3600" b="1"/>
          </a:p>
          <a:p>
            <a:endParaRPr lang="pt-BR" sz="3600" b="1"/>
          </a:p>
          <a:p>
            <a:endParaRPr lang="pt-BR" sz="3600" b="1"/>
          </a:p>
          <a:p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287</TotalTime>
  <Words>74</Words>
  <Application>Microsoft Office PowerPoint</Application>
  <PresentationFormat>Personalizar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Sarah</dc:creator>
  <cp:lastModifiedBy>04291285760</cp:lastModifiedBy>
  <cp:revision>17</cp:revision>
  <dcterms:created xsi:type="dcterms:W3CDTF">2012-10-10T14:21:36Z</dcterms:created>
  <dcterms:modified xsi:type="dcterms:W3CDTF">2017-09-18T20:13:56Z</dcterms:modified>
</cp:coreProperties>
</file>