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43200000" cx="32400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606">
          <p15:clr>
            <a:srgbClr val="747775"/>
          </p15:clr>
        </p15:guide>
        <p15:guide id="2" pos="1020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606" orient="horz"/>
        <p:guide pos="10205"/>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43447"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104478" y="6253648"/>
            <a:ext cx="30191100" cy="17239800"/>
          </a:xfrm>
          <a:prstGeom prst="rect">
            <a:avLst/>
          </a:prstGeom>
        </p:spPr>
        <p:txBody>
          <a:bodyPr anchorCtr="0" anchor="b" bIns="471925" lIns="471925" spcFirstLastPara="1" rIns="471925" wrap="square" tIns="471925">
            <a:normAutofit/>
          </a:bodyPr>
          <a:lstStyle>
            <a:lvl1pPr lvl="0" algn="ctr">
              <a:spcBef>
                <a:spcPts val="0"/>
              </a:spcBef>
              <a:spcAft>
                <a:spcPts val="0"/>
              </a:spcAft>
              <a:buSzPts val="26842"/>
              <a:buNone/>
              <a:defRPr sz="26841"/>
            </a:lvl1pPr>
            <a:lvl2pPr lvl="1" algn="ctr">
              <a:spcBef>
                <a:spcPts val="0"/>
              </a:spcBef>
              <a:spcAft>
                <a:spcPts val="0"/>
              </a:spcAft>
              <a:buSzPts val="26842"/>
              <a:buNone/>
              <a:defRPr sz="26841"/>
            </a:lvl2pPr>
            <a:lvl3pPr lvl="2" algn="ctr">
              <a:spcBef>
                <a:spcPts val="0"/>
              </a:spcBef>
              <a:spcAft>
                <a:spcPts val="0"/>
              </a:spcAft>
              <a:buSzPts val="26842"/>
              <a:buNone/>
              <a:defRPr sz="26841"/>
            </a:lvl3pPr>
            <a:lvl4pPr lvl="3" algn="ctr">
              <a:spcBef>
                <a:spcPts val="0"/>
              </a:spcBef>
              <a:spcAft>
                <a:spcPts val="0"/>
              </a:spcAft>
              <a:buSzPts val="26842"/>
              <a:buNone/>
              <a:defRPr sz="26841"/>
            </a:lvl4pPr>
            <a:lvl5pPr lvl="4" algn="ctr">
              <a:spcBef>
                <a:spcPts val="0"/>
              </a:spcBef>
              <a:spcAft>
                <a:spcPts val="0"/>
              </a:spcAft>
              <a:buSzPts val="26842"/>
              <a:buNone/>
              <a:defRPr sz="26841"/>
            </a:lvl5pPr>
            <a:lvl6pPr lvl="5" algn="ctr">
              <a:spcBef>
                <a:spcPts val="0"/>
              </a:spcBef>
              <a:spcAft>
                <a:spcPts val="0"/>
              </a:spcAft>
              <a:buSzPts val="26842"/>
              <a:buNone/>
              <a:defRPr sz="26841"/>
            </a:lvl6pPr>
            <a:lvl7pPr lvl="6" algn="ctr">
              <a:spcBef>
                <a:spcPts val="0"/>
              </a:spcBef>
              <a:spcAft>
                <a:spcPts val="0"/>
              </a:spcAft>
              <a:buSzPts val="26842"/>
              <a:buNone/>
              <a:defRPr sz="26841"/>
            </a:lvl7pPr>
            <a:lvl8pPr lvl="7" algn="ctr">
              <a:spcBef>
                <a:spcPts val="0"/>
              </a:spcBef>
              <a:spcAft>
                <a:spcPts val="0"/>
              </a:spcAft>
              <a:buSzPts val="26842"/>
              <a:buNone/>
              <a:defRPr sz="26841"/>
            </a:lvl8pPr>
            <a:lvl9pPr lvl="8" algn="ctr">
              <a:spcBef>
                <a:spcPts val="0"/>
              </a:spcBef>
              <a:spcAft>
                <a:spcPts val="0"/>
              </a:spcAft>
              <a:buSzPts val="26842"/>
              <a:buNone/>
              <a:defRPr sz="26841"/>
            </a:lvl9pPr>
          </a:lstStyle>
          <a:p/>
        </p:txBody>
      </p:sp>
      <p:sp>
        <p:nvSpPr>
          <p:cNvPr id="11" name="Google Shape;11;p2"/>
          <p:cNvSpPr txBox="1"/>
          <p:nvPr>
            <p:ph idx="1" type="subTitle"/>
          </p:nvPr>
        </p:nvSpPr>
        <p:spPr>
          <a:xfrm>
            <a:off x="1104449" y="23803675"/>
            <a:ext cx="30191100" cy="6657000"/>
          </a:xfrm>
          <a:prstGeom prst="rect">
            <a:avLst/>
          </a:prstGeom>
        </p:spPr>
        <p:txBody>
          <a:bodyPr anchorCtr="0" anchor="t" bIns="471925" lIns="471925" spcFirstLastPara="1" rIns="471925" wrap="square" tIns="471925">
            <a:normAutofit/>
          </a:bodyPr>
          <a:lstStyle>
            <a:lvl1pPr lvl="0" algn="ctr">
              <a:lnSpc>
                <a:spcPct val="100000"/>
              </a:lnSpc>
              <a:spcBef>
                <a:spcPts val="0"/>
              </a:spcBef>
              <a:spcAft>
                <a:spcPts val="0"/>
              </a:spcAft>
              <a:buSzPts val="14453"/>
              <a:buNone/>
              <a:defRPr sz="14453"/>
            </a:lvl1pPr>
            <a:lvl2pPr lvl="1" algn="ctr">
              <a:lnSpc>
                <a:spcPct val="100000"/>
              </a:lnSpc>
              <a:spcBef>
                <a:spcPts val="0"/>
              </a:spcBef>
              <a:spcAft>
                <a:spcPts val="0"/>
              </a:spcAft>
              <a:buSzPts val="14453"/>
              <a:buNone/>
              <a:defRPr sz="14453"/>
            </a:lvl2pPr>
            <a:lvl3pPr lvl="2" algn="ctr">
              <a:lnSpc>
                <a:spcPct val="100000"/>
              </a:lnSpc>
              <a:spcBef>
                <a:spcPts val="0"/>
              </a:spcBef>
              <a:spcAft>
                <a:spcPts val="0"/>
              </a:spcAft>
              <a:buSzPts val="14453"/>
              <a:buNone/>
              <a:defRPr sz="14453"/>
            </a:lvl3pPr>
            <a:lvl4pPr lvl="3" algn="ctr">
              <a:lnSpc>
                <a:spcPct val="100000"/>
              </a:lnSpc>
              <a:spcBef>
                <a:spcPts val="0"/>
              </a:spcBef>
              <a:spcAft>
                <a:spcPts val="0"/>
              </a:spcAft>
              <a:buSzPts val="14453"/>
              <a:buNone/>
              <a:defRPr sz="14453"/>
            </a:lvl4pPr>
            <a:lvl5pPr lvl="4" algn="ctr">
              <a:lnSpc>
                <a:spcPct val="100000"/>
              </a:lnSpc>
              <a:spcBef>
                <a:spcPts val="0"/>
              </a:spcBef>
              <a:spcAft>
                <a:spcPts val="0"/>
              </a:spcAft>
              <a:buSzPts val="14453"/>
              <a:buNone/>
              <a:defRPr sz="14453"/>
            </a:lvl5pPr>
            <a:lvl6pPr lvl="5" algn="ctr">
              <a:lnSpc>
                <a:spcPct val="100000"/>
              </a:lnSpc>
              <a:spcBef>
                <a:spcPts val="0"/>
              </a:spcBef>
              <a:spcAft>
                <a:spcPts val="0"/>
              </a:spcAft>
              <a:buSzPts val="14453"/>
              <a:buNone/>
              <a:defRPr sz="14453"/>
            </a:lvl6pPr>
            <a:lvl7pPr lvl="6" algn="ctr">
              <a:lnSpc>
                <a:spcPct val="100000"/>
              </a:lnSpc>
              <a:spcBef>
                <a:spcPts val="0"/>
              </a:spcBef>
              <a:spcAft>
                <a:spcPts val="0"/>
              </a:spcAft>
              <a:buSzPts val="14453"/>
              <a:buNone/>
              <a:defRPr sz="14453"/>
            </a:lvl7pPr>
            <a:lvl8pPr lvl="7" algn="ctr">
              <a:lnSpc>
                <a:spcPct val="100000"/>
              </a:lnSpc>
              <a:spcBef>
                <a:spcPts val="0"/>
              </a:spcBef>
              <a:spcAft>
                <a:spcPts val="0"/>
              </a:spcAft>
              <a:buSzPts val="14453"/>
              <a:buNone/>
              <a:defRPr sz="14453"/>
            </a:lvl8pPr>
            <a:lvl9pPr lvl="8" algn="ctr">
              <a:lnSpc>
                <a:spcPct val="100000"/>
              </a:lnSpc>
              <a:spcBef>
                <a:spcPts val="0"/>
              </a:spcBef>
              <a:spcAft>
                <a:spcPts val="0"/>
              </a:spcAft>
              <a:buSzPts val="14453"/>
              <a:buNone/>
              <a:defRPr sz="14453"/>
            </a:lvl9pPr>
          </a:lstStyle>
          <a:p/>
        </p:txBody>
      </p:sp>
      <p:sp>
        <p:nvSpPr>
          <p:cNvPr id="12" name="Google Shape;12;p2"/>
          <p:cNvSpPr txBox="1"/>
          <p:nvPr>
            <p:ph idx="12" type="sldNum"/>
          </p:nvPr>
        </p:nvSpPr>
        <p:spPr>
          <a:xfrm>
            <a:off x="30020520" y="39166125"/>
            <a:ext cx="1944300" cy="3305700"/>
          </a:xfrm>
          <a:prstGeom prst="rect">
            <a:avLst/>
          </a:prstGeom>
        </p:spPr>
        <p:txBody>
          <a:bodyPr anchorCtr="0" anchor="ctr" bIns="471925" lIns="471925" spcFirstLastPara="1" rIns="471925" wrap="square" tIns="471925">
            <a:normAutofit/>
          </a:bodyPr>
          <a:lstStyle>
            <a:lvl1pPr lvl="0">
              <a:buNone/>
              <a:defRPr sz="5161"/>
            </a:lvl1pPr>
            <a:lvl2pPr lvl="1">
              <a:buNone/>
              <a:defRPr sz="5161"/>
            </a:lvl2pPr>
            <a:lvl3pPr lvl="2">
              <a:buNone/>
              <a:defRPr sz="5161"/>
            </a:lvl3pPr>
            <a:lvl4pPr lvl="3">
              <a:buNone/>
              <a:defRPr sz="5161"/>
            </a:lvl4pPr>
            <a:lvl5pPr lvl="4">
              <a:buNone/>
              <a:defRPr sz="5161"/>
            </a:lvl5pPr>
            <a:lvl6pPr lvl="5">
              <a:buNone/>
              <a:defRPr sz="5161"/>
            </a:lvl6pPr>
            <a:lvl7pPr lvl="6">
              <a:buNone/>
              <a:defRPr sz="5161"/>
            </a:lvl7pPr>
            <a:lvl8pPr lvl="7">
              <a:buNone/>
              <a:defRPr sz="5161"/>
            </a:lvl8pPr>
            <a:lvl9pPr lvl="8">
              <a:buNone/>
              <a:defRPr sz="5161"/>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104449" y="9290289"/>
            <a:ext cx="30191100" cy="16491300"/>
          </a:xfrm>
          <a:prstGeom prst="rect">
            <a:avLst/>
          </a:prstGeom>
        </p:spPr>
        <p:txBody>
          <a:bodyPr anchorCtr="0" anchor="b" bIns="471925" lIns="471925" spcFirstLastPara="1" rIns="471925" wrap="square" tIns="471925">
            <a:normAutofit/>
          </a:bodyPr>
          <a:lstStyle>
            <a:lvl1pPr lvl="0" algn="ctr">
              <a:spcBef>
                <a:spcPts val="0"/>
              </a:spcBef>
              <a:spcAft>
                <a:spcPts val="0"/>
              </a:spcAft>
              <a:buSzPts val="61942"/>
              <a:buNone/>
              <a:defRPr sz="61942"/>
            </a:lvl1pPr>
            <a:lvl2pPr lvl="1" algn="ctr">
              <a:spcBef>
                <a:spcPts val="0"/>
              </a:spcBef>
              <a:spcAft>
                <a:spcPts val="0"/>
              </a:spcAft>
              <a:buSzPts val="61942"/>
              <a:buNone/>
              <a:defRPr sz="61942"/>
            </a:lvl2pPr>
            <a:lvl3pPr lvl="2" algn="ctr">
              <a:spcBef>
                <a:spcPts val="0"/>
              </a:spcBef>
              <a:spcAft>
                <a:spcPts val="0"/>
              </a:spcAft>
              <a:buSzPts val="61942"/>
              <a:buNone/>
              <a:defRPr sz="61942"/>
            </a:lvl3pPr>
            <a:lvl4pPr lvl="3" algn="ctr">
              <a:spcBef>
                <a:spcPts val="0"/>
              </a:spcBef>
              <a:spcAft>
                <a:spcPts val="0"/>
              </a:spcAft>
              <a:buSzPts val="61942"/>
              <a:buNone/>
              <a:defRPr sz="61942"/>
            </a:lvl4pPr>
            <a:lvl5pPr lvl="4" algn="ctr">
              <a:spcBef>
                <a:spcPts val="0"/>
              </a:spcBef>
              <a:spcAft>
                <a:spcPts val="0"/>
              </a:spcAft>
              <a:buSzPts val="61942"/>
              <a:buNone/>
              <a:defRPr sz="61942"/>
            </a:lvl5pPr>
            <a:lvl6pPr lvl="5" algn="ctr">
              <a:spcBef>
                <a:spcPts val="0"/>
              </a:spcBef>
              <a:spcAft>
                <a:spcPts val="0"/>
              </a:spcAft>
              <a:buSzPts val="61942"/>
              <a:buNone/>
              <a:defRPr sz="61942"/>
            </a:lvl6pPr>
            <a:lvl7pPr lvl="6" algn="ctr">
              <a:spcBef>
                <a:spcPts val="0"/>
              </a:spcBef>
              <a:spcAft>
                <a:spcPts val="0"/>
              </a:spcAft>
              <a:buSzPts val="61942"/>
              <a:buNone/>
              <a:defRPr sz="61942"/>
            </a:lvl7pPr>
            <a:lvl8pPr lvl="7" algn="ctr">
              <a:spcBef>
                <a:spcPts val="0"/>
              </a:spcBef>
              <a:spcAft>
                <a:spcPts val="0"/>
              </a:spcAft>
              <a:buSzPts val="61942"/>
              <a:buNone/>
              <a:defRPr sz="61942"/>
            </a:lvl8pPr>
            <a:lvl9pPr lvl="8" algn="ctr">
              <a:spcBef>
                <a:spcPts val="0"/>
              </a:spcBef>
              <a:spcAft>
                <a:spcPts val="0"/>
              </a:spcAft>
              <a:buSzPts val="61942"/>
              <a:buNone/>
              <a:defRPr sz="61942"/>
            </a:lvl9pPr>
          </a:lstStyle>
          <a:p>
            <a:r>
              <a:t>xx%</a:t>
            </a:r>
          </a:p>
        </p:txBody>
      </p:sp>
      <p:sp>
        <p:nvSpPr>
          <p:cNvPr id="46" name="Google Shape;46;p11"/>
          <p:cNvSpPr txBox="1"/>
          <p:nvPr>
            <p:ph idx="1" type="body"/>
          </p:nvPr>
        </p:nvSpPr>
        <p:spPr>
          <a:xfrm>
            <a:off x="1104449" y="26475381"/>
            <a:ext cx="30191100" cy="10925400"/>
          </a:xfrm>
          <a:prstGeom prst="rect">
            <a:avLst/>
          </a:prstGeom>
        </p:spPr>
        <p:txBody>
          <a:bodyPr anchorCtr="0" anchor="t" bIns="471925" lIns="471925" spcFirstLastPara="1" rIns="471925" wrap="square" tIns="471925">
            <a:normAutofit/>
          </a:bodyPr>
          <a:lstStyle>
            <a:lvl1pPr indent="-818600" lvl="0" marL="457200" algn="ctr">
              <a:spcBef>
                <a:spcPts val="0"/>
              </a:spcBef>
              <a:spcAft>
                <a:spcPts val="0"/>
              </a:spcAft>
              <a:buSzPts val="9291"/>
              <a:buChar char="●"/>
              <a:defRPr sz="9291"/>
            </a:lvl1pPr>
            <a:lvl2pPr indent="-687489" lvl="1" marL="914400" algn="ctr">
              <a:spcBef>
                <a:spcPts val="0"/>
              </a:spcBef>
              <a:spcAft>
                <a:spcPts val="0"/>
              </a:spcAft>
              <a:buSzPts val="7227"/>
              <a:buChar char="○"/>
              <a:defRPr sz="7226"/>
            </a:lvl2pPr>
            <a:lvl3pPr indent="-687489" lvl="2" marL="1371600" algn="ctr">
              <a:spcBef>
                <a:spcPts val="0"/>
              </a:spcBef>
              <a:spcAft>
                <a:spcPts val="0"/>
              </a:spcAft>
              <a:buSzPts val="7227"/>
              <a:buChar char="■"/>
              <a:defRPr sz="7226"/>
            </a:lvl3pPr>
            <a:lvl4pPr indent="-687489" lvl="3" marL="1828800" algn="ctr">
              <a:spcBef>
                <a:spcPts val="0"/>
              </a:spcBef>
              <a:spcAft>
                <a:spcPts val="0"/>
              </a:spcAft>
              <a:buSzPts val="7227"/>
              <a:buChar char="●"/>
              <a:defRPr sz="7226"/>
            </a:lvl4pPr>
            <a:lvl5pPr indent="-687489" lvl="4" marL="2286000" algn="ctr">
              <a:spcBef>
                <a:spcPts val="0"/>
              </a:spcBef>
              <a:spcAft>
                <a:spcPts val="0"/>
              </a:spcAft>
              <a:buSzPts val="7227"/>
              <a:buChar char="○"/>
              <a:defRPr sz="7226"/>
            </a:lvl5pPr>
            <a:lvl6pPr indent="-687489" lvl="5" marL="2743200" algn="ctr">
              <a:spcBef>
                <a:spcPts val="0"/>
              </a:spcBef>
              <a:spcAft>
                <a:spcPts val="0"/>
              </a:spcAft>
              <a:buSzPts val="7227"/>
              <a:buChar char="■"/>
              <a:defRPr sz="7226"/>
            </a:lvl6pPr>
            <a:lvl7pPr indent="-687489" lvl="6" marL="3200400" algn="ctr">
              <a:spcBef>
                <a:spcPts val="0"/>
              </a:spcBef>
              <a:spcAft>
                <a:spcPts val="0"/>
              </a:spcAft>
              <a:buSzPts val="7227"/>
              <a:buChar char="●"/>
              <a:defRPr sz="7226"/>
            </a:lvl7pPr>
            <a:lvl8pPr indent="-687489" lvl="7" marL="3657600" algn="ctr">
              <a:spcBef>
                <a:spcPts val="0"/>
              </a:spcBef>
              <a:spcAft>
                <a:spcPts val="0"/>
              </a:spcAft>
              <a:buSzPts val="7227"/>
              <a:buChar char="○"/>
              <a:defRPr sz="7226"/>
            </a:lvl8pPr>
            <a:lvl9pPr indent="-687489" lvl="8" marL="4114800" algn="ctr">
              <a:spcBef>
                <a:spcPts val="0"/>
              </a:spcBef>
              <a:spcAft>
                <a:spcPts val="0"/>
              </a:spcAft>
              <a:buSzPts val="7227"/>
              <a:buChar char="■"/>
              <a:defRPr sz="7226"/>
            </a:lvl9pPr>
          </a:lstStyle>
          <a:p/>
        </p:txBody>
      </p:sp>
      <p:sp>
        <p:nvSpPr>
          <p:cNvPr id="47" name="Google Shape;47;p11"/>
          <p:cNvSpPr txBox="1"/>
          <p:nvPr>
            <p:ph idx="12" type="sldNum"/>
          </p:nvPr>
        </p:nvSpPr>
        <p:spPr>
          <a:xfrm>
            <a:off x="30020520" y="39166125"/>
            <a:ext cx="1944300" cy="3305700"/>
          </a:xfrm>
          <a:prstGeom prst="rect">
            <a:avLst/>
          </a:prstGeom>
        </p:spPr>
        <p:txBody>
          <a:bodyPr anchorCtr="0" anchor="ctr" bIns="471925" lIns="471925" spcFirstLastPara="1" rIns="471925" wrap="square" tIns="471925">
            <a:normAutofit/>
          </a:bodyPr>
          <a:lstStyle>
            <a:lvl1pPr lvl="0">
              <a:buNone/>
              <a:defRPr sz="5161"/>
            </a:lvl1pPr>
            <a:lvl2pPr lvl="1">
              <a:buNone/>
              <a:defRPr sz="5161"/>
            </a:lvl2pPr>
            <a:lvl3pPr lvl="2">
              <a:buNone/>
              <a:defRPr sz="5161"/>
            </a:lvl3pPr>
            <a:lvl4pPr lvl="3">
              <a:buNone/>
              <a:defRPr sz="5161"/>
            </a:lvl4pPr>
            <a:lvl5pPr lvl="4">
              <a:buNone/>
              <a:defRPr sz="5161"/>
            </a:lvl5pPr>
            <a:lvl6pPr lvl="5">
              <a:buNone/>
              <a:defRPr sz="5161"/>
            </a:lvl6pPr>
            <a:lvl7pPr lvl="6">
              <a:buNone/>
              <a:defRPr sz="5161"/>
            </a:lvl7pPr>
            <a:lvl8pPr lvl="7">
              <a:buNone/>
              <a:defRPr sz="5161"/>
            </a:lvl8pPr>
            <a:lvl9pPr lvl="8">
              <a:buNone/>
              <a:defRPr sz="5161"/>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0020520" y="39166125"/>
            <a:ext cx="1944300" cy="3305700"/>
          </a:xfrm>
          <a:prstGeom prst="rect">
            <a:avLst/>
          </a:prstGeom>
        </p:spPr>
        <p:txBody>
          <a:bodyPr anchorCtr="0" anchor="ctr" bIns="471925" lIns="471925" spcFirstLastPara="1" rIns="471925" wrap="square" tIns="471925">
            <a:normAutofit/>
          </a:bodyPr>
          <a:lstStyle>
            <a:lvl1pPr lvl="0">
              <a:buNone/>
              <a:defRPr sz="5161"/>
            </a:lvl1pPr>
            <a:lvl2pPr lvl="1">
              <a:buNone/>
              <a:defRPr sz="5161"/>
            </a:lvl2pPr>
            <a:lvl3pPr lvl="2">
              <a:buNone/>
              <a:defRPr sz="5161"/>
            </a:lvl3pPr>
            <a:lvl4pPr lvl="3">
              <a:buNone/>
              <a:defRPr sz="5161"/>
            </a:lvl4pPr>
            <a:lvl5pPr lvl="4">
              <a:buNone/>
              <a:defRPr sz="5161"/>
            </a:lvl5pPr>
            <a:lvl6pPr lvl="5">
              <a:buNone/>
              <a:defRPr sz="5161"/>
            </a:lvl6pPr>
            <a:lvl7pPr lvl="6">
              <a:buNone/>
              <a:defRPr sz="5161"/>
            </a:lvl7pPr>
            <a:lvl8pPr lvl="7">
              <a:buNone/>
              <a:defRPr sz="5161"/>
            </a:lvl8pPr>
            <a:lvl9pPr lvl="8">
              <a:buNone/>
              <a:defRPr sz="5161"/>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104449" y="18064882"/>
            <a:ext cx="30191100" cy="7070100"/>
          </a:xfrm>
          <a:prstGeom prst="rect">
            <a:avLst/>
          </a:prstGeom>
        </p:spPr>
        <p:txBody>
          <a:bodyPr anchorCtr="0" anchor="ctr" bIns="471925" lIns="471925" spcFirstLastPara="1" rIns="471925" wrap="square" tIns="471925">
            <a:normAutofit/>
          </a:bodyPr>
          <a:lstStyle>
            <a:lvl1pPr lvl="0" algn="ctr">
              <a:spcBef>
                <a:spcPts val="0"/>
              </a:spcBef>
              <a:spcAft>
                <a:spcPts val="0"/>
              </a:spcAft>
              <a:buSzPts val="18583"/>
              <a:buNone/>
              <a:defRPr sz="18582"/>
            </a:lvl1pPr>
            <a:lvl2pPr lvl="1" algn="ctr">
              <a:spcBef>
                <a:spcPts val="0"/>
              </a:spcBef>
              <a:spcAft>
                <a:spcPts val="0"/>
              </a:spcAft>
              <a:buSzPts val="18583"/>
              <a:buNone/>
              <a:defRPr sz="18582"/>
            </a:lvl2pPr>
            <a:lvl3pPr lvl="2" algn="ctr">
              <a:spcBef>
                <a:spcPts val="0"/>
              </a:spcBef>
              <a:spcAft>
                <a:spcPts val="0"/>
              </a:spcAft>
              <a:buSzPts val="18583"/>
              <a:buNone/>
              <a:defRPr sz="18582"/>
            </a:lvl3pPr>
            <a:lvl4pPr lvl="3" algn="ctr">
              <a:spcBef>
                <a:spcPts val="0"/>
              </a:spcBef>
              <a:spcAft>
                <a:spcPts val="0"/>
              </a:spcAft>
              <a:buSzPts val="18583"/>
              <a:buNone/>
              <a:defRPr sz="18582"/>
            </a:lvl4pPr>
            <a:lvl5pPr lvl="4" algn="ctr">
              <a:spcBef>
                <a:spcPts val="0"/>
              </a:spcBef>
              <a:spcAft>
                <a:spcPts val="0"/>
              </a:spcAft>
              <a:buSzPts val="18583"/>
              <a:buNone/>
              <a:defRPr sz="18582"/>
            </a:lvl5pPr>
            <a:lvl6pPr lvl="5" algn="ctr">
              <a:spcBef>
                <a:spcPts val="0"/>
              </a:spcBef>
              <a:spcAft>
                <a:spcPts val="0"/>
              </a:spcAft>
              <a:buSzPts val="18583"/>
              <a:buNone/>
              <a:defRPr sz="18582"/>
            </a:lvl6pPr>
            <a:lvl7pPr lvl="6" algn="ctr">
              <a:spcBef>
                <a:spcPts val="0"/>
              </a:spcBef>
              <a:spcAft>
                <a:spcPts val="0"/>
              </a:spcAft>
              <a:buSzPts val="18583"/>
              <a:buNone/>
              <a:defRPr sz="18582"/>
            </a:lvl7pPr>
            <a:lvl8pPr lvl="7" algn="ctr">
              <a:spcBef>
                <a:spcPts val="0"/>
              </a:spcBef>
              <a:spcAft>
                <a:spcPts val="0"/>
              </a:spcAft>
              <a:buSzPts val="18583"/>
              <a:buNone/>
              <a:defRPr sz="18582"/>
            </a:lvl8pPr>
            <a:lvl9pPr lvl="8" algn="ctr">
              <a:spcBef>
                <a:spcPts val="0"/>
              </a:spcBef>
              <a:spcAft>
                <a:spcPts val="0"/>
              </a:spcAft>
              <a:buSzPts val="18583"/>
              <a:buNone/>
              <a:defRPr sz="18582"/>
            </a:lvl9pPr>
          </a:lstStyle>
          <a:p/>
        </p:txBody>
      </p:sp>
      <p:sp>
        <p:nvSpPr>
          <p:cNvPr id="15" name="Google Shape;15;p3"/>
          <p:cNvSpPr txBox="1"/>
          <p:nvPr>
            <p:ph idx="12" type="sldNum"/>
          </p:nvPr>
        </p:nvSpPr>
        <p:spPr>
          <a:xfrm>
            <a:off x="30020520" y="39166125"/>
            <a:ext cx="1944300" cy="3305700"/>
          </a:xfrm>
          <a:prstGeom prst="rect">
            <a:avLst/>
          </a:prstGeom>
        </p:spPr>
        <p:txBody>
          <a:bodyPr anchorCtr="0" anchor="ctr" bIns="471925" lIns="471925" spcFirstLastPara="1" rIns="471925" wrap="square" tIns="471925">
            <a:normAutofit/>
          </a:bodyPr>
          <a:lstStyle>
            <a:lvl1pPr lvl="0">
              <a:buNone/>
              <a:defRPr sz="5161"/>
            </a:lvl1pPr>
            <a:lvl2pPr lvl="1">
              <a:buNone/>
              <a:defRPr sz="5161"/>
            </a:lvl2pPr>
            <a:lvl3pPr lvl="2">
              <a:buNone/>
              <a:defRPr sz="5161"/>
            </a:lvl3pPr>
            <a:lvl4pPr lvl="3">
              <a:buNone/>
              <a:defRPr sz="5161"/>
            </a:lvl4pPr>
            <a:lvl5pPr lvl="4">
              <a:buNone/>
              <a:defRPr sz="5161"/>
            </a:lvl5pPr>
            <a:lvl6pPr lvl="5">
              <a:buNone/>
              <a:defRPr sz="5161"/>
            </a:lvl6pPr>
            <a:lvl7pPr lvl="6">
              <a:buNone/>
              <a:defRPr sz="5161"/>
            </a:lvl7pPr>
            <a:lvl8pPr lvl="7">
              <a:buNone/>
              <a:defRPr sz="5161"/>
            </a:lvl8pPr>
            <a:lvl9pPr lvl="8">
              <a:buNone/>
              <a:defRPr sz="5161"/>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104449" y="3737743"/>
            <a:ext cx="30191100" cy="4810200"/>
          </a:xfrm>
          <a:prstGeom prst="rect">
            <a:avLst/>
          </a:prstGeom>
        </p:spPr>
        <p:txBody>
          <a:bodyPr anchorCtr="0" anchor="t" bIns="471925" lIns="471925" spcFirstLastPara="1" rIns="471925" wrap="square" tIns="471925">
            <a:normAutofit/>
          </a:bodyPr>
          <a:lstStyle>
            <a:lvl1pPr lvl="0">
              <a:spcBef>
                <a:spcPts val="0"/>
              </a:spcBef>
              <a:spcAft>
                <a:spcPts val="0"/>
              </a:spcAft>
              <a:buSzPts val="14453"/>
              <a:buNone/>
              <a:defRPr sz="14453"/>
            </a:lvl1pPr>
            <a:lvl2pPr lvl="1">
              <a:spcBef>
                <a:spcPts val="0"/>
              </a:spcBef>
              <a:spcAft>
                <a:spcPts val="0"/>
              </a:spcAft>
              <a:buSzPts val="14453"/>
              <a:buNone/>
              <a:defRPr sz="14453"/>
            </a:lvl2pPr>
            <a:lvl3pPr lvl="2">
              <a:spcBef>
                <a:spcPts val="0"/>
              </a:spcBef>
              <a:spcAft>
                <a:spcPts val="0"/>
              </a:spcAft>
              <a:buSzPts val="14453"/>
              <a:buNone/>
              <a:defRPr sz="14453"/>
            </a:lvl3pPr>
            <a:lvl4pPr lvl="3">
              <a:spcBef>
                <a:spcPts val="0"/>
              </a:spcBef>
              <a:spcAft>
                <a:spcPts val="0"/>
              </a:spcAft>
              <a:buSzPts val="14453"/>
              <a:buNone/>
              <a:defRPr sz="14453"/>
            </a:lvl4pPr>
            <a:lvl5pPr lvl="4">
              <a:spcBef>
                <a:spcPts val="0"/>
              </a:spcBef>
              <a:spcAft>
                <a:spcPts val="0"/>
              </a:spcAft>
              <a:buSzPts val="14453"/>
              <a:buNone/>
              <a:defRPr sz="14453"/>
            </a:lvl5pPr>
            <a:lvl6pPr lvl="5">
              <a:spcBef>
                <a:spcPts val="0"/>
              </a:spcBef>
              <a:spcAft>
                <a:spcPts val="0"/>
              </a:spcAft>
              <a:buSzPts val="14453"/>
              <a:buNone/>
              <a:defRPr sz="14453"/>
            </a:lvl6pPr>
            <a:lvl7pPr lvl="6">
              <a:spcBef>
                <a:spcPts val="0"/>
              </a:spcBef>
              <a:spcAft>
                <a:spcPts val="0"/>
              </a:spcAft>
              <a:buSzPts val="14453"/>
              <a:buNone/>
              <a:defRPr sz="14453"/>
            </a:lvl7pPr>
            <a:lvl8pPr lvl="7">
              <a:spcBef>
                <a:spcPts val="0"/>
              </a:spcBef>
              <a:spcAft>
                <a:spcPts val="0"/>
              </a:spcAft>
              <a:buSzPts val="14453"/>
              <a:buNone/>
              <a:defRPr sz="14453"/>
            </a:lvl8pPr>
            <a:lvl9pPr lvl="8">
              <a:spcBef>
                <a:spcPts val="0"/>
              </a:spcBef>
              <a:spcAft>
                <a:spcPts val="0"/>
              </a:spcAft>
              <a:buSzPts val="14453"/>
              <a:buNone/>
              <a:defRPr sz="14453"/>
            </a:lvl9pPr>
          </a:lstStyle>
          <a:p/>
        </p:txBody>
      </p:sp>
      <p:sp>
        <p:nvSpPr>
          <p:cNvPr id="18" name="Google Shape;18;p4"/>
          <p:cNvSpPr txBox="1"/>
          <p:nvPr>
            <p:ph idx="1" type="body"/>
          </p:nvPr>
        </p:nvSpPr>
        <p:spPr>
          <a:xfrm>
            <a:off x="1104449" y="9679580"/>
            <a:ext cx="30191100" cy="28694100"/>
          </a:xfrm>
          <a:prstGeom prst="rect">
            <a:avLst/>
          </a:prstGeom>
        </p:spPr>
        <p:txBody>
          <a:bodyPr anchorCtr="0" anchor="t" bIns="471925" lIns="471925" spcFirstLastPara="1" rIns="471925" wrap="square" tIns="471925">
            <a:normAutofit/>
          </a:bodyPr>
          <a:lstStyle>
            <a:lvl1pPr indent="-818600" lvl="0" marL="457200">
              <a:spcBef>
                <a:spcPts val="0"/>
              </a:spcBef>
              <a:spcAft>
                <a:spcPts val="0"/>
              </a:spcAft>
              <a:buSzPts val="9291"/>
              <a:buChar char="●"/>
              <a:defRPr sz="9291"/>
            </a:lvl1pPr>
            <a:lvl2pPr indent="-687489" lvl="1" marL="914400">
              <a:spcBef>
                <a:spcPts val="0"/>
              </a:spcBef>
              <a:spcAft>
                <a:spcPts val="0"/>
              </a:spcAft>
              <a:buSzPts val="7227"/>
              <a:buChar char="○"/>
              <a:defRPr sz="7226"/>
            </a:lvl2pPr>
            <a:lvl3pPr indent="-687489" lvl="2" marL="1371600">
              <a:spcBef>
                <a:spcPts val="0"/>
              </a:spcBef>
              <a:spcAft>
                <a:spcPts val="0"/>
              </a:spcAft>
              <a:buSzPts val="7227"/>
              <a:buChar char="■"/>
              <a:defRPr sz="7226"/>
            </a:lvl3pPr>
            <a:lvl4pPr indent="-687489" lvl="3" marL="1828800">
              <a:spcBef>
                <a:spcPts val="0"/>
              </a:spcBef>
              <a:spcAft>
                <a:spcPts val="0"/>
              </a:spcAft>
              <a:buSzPts val="7227"/>
              <a:buChar char="●"/>
              <a:defRPr sz="7226"/>
            </a:lvl4pPr>
            <a:lvl5pPr indent="-687489" lvl="4" marL="2286000">
              <a:spcBef>
                <a:spcPts val="0"/>
              </a:spcBef>
              <a:spcAft>
                <a:spcPts val="0"/>
              </a:spcAft>
              <a:buSzPts val="7227"/>
              <a:buChar char="○"/>
              <a:defRPr sz="7226"/>
            </a:lvl5pPr>
            <a:lvl6pPr indent="-687489" lvl="5" marL="2743200">
              <a:spcBef>
                <a:spcPts val="0"/>
              </a:spcBef>
              <a:spcAft>
                <a:spcPts val="0"/>
              </a:spcAft>
              <a:buSzPts val="7227"/>
              <a:buChar char="■"/>
              <a:defRPr sz="7226"/>
            </a:lvl6pPr>
            <a:lvl7pPr indent="-687489" lvl="6" marL="3200400">
              <a:spcBef>
                <a:spcPts val="0"/>
              </a:spcBef>
              <a:spcAft>
                <a:spcPts val="0"/>
              </a:spcAft>
              <a:buSzPts val="7227"/>
              <a:buChar char="●"/>
              <a:defRPr sz="7226"/>
            </a:lvl7pPr>
            <a:lvl8pPr indent="-687489" lvl="7" marL="3657600">
              <a:spcBef>
                <a:spcPts val="0"/>
              </a:spcBef>
              <a:spcAft>
                <a:spcPts val="0"/>
              </a:spcAft>
              <a:buSzPts val="7227"/>
              <a:buChar char="○"/>
              <a:defRPr sz="7226"/>
            </a:lvl8pPr>
            <a:lvl9pPr indent="-687489" lvl="8" marL="4114800">
              <a:spcBef>
                <a:spcPts val="0"/>
              </a:spcBef>
              <a:spcAft>
                <a:spcPts val="0"/>
              </a:spcAft>
              <a:buSzPts val="7227"/>
              <a:buChar char="■"/>
              <a:defRPr sz="7226"/>
            </a:lvl9pPr>
          </a:lstStyle>
          <a:p/>
        </p:txBody>
      </p:sp>
      <p:sp>
        <p:nvSpPr>
          <p:cNvPr id="19" name="Google Shape;19;p4"/>
          <p:cNvSpPr txBox="1"/>
          <p:nvPr>
            <p:ph idx="12" type="sldNum"/>
          </p:nvPr>
        </p:nvSpPr>
        <p:spPr>
          <a:xfrm>
            <a:off x="30020520" y="39166125"/>
            <a:ext cx="1944300" cy="3305700"/>
          </a:xfrm>
          <a:prstGeom prst="rect">
            <a:avLst/>
          </a:prstGeom>
        </p:spPr>
        <p:txBody>
          <a:bodyPr anchorCtr="0" anchor="ctr" bIns="471925" lIns="471925" spcFirstLastPara="1" rIns="471925" wrap="square" tIns="471925">
            <a:normAutofit/>
          </a:bodyPr>
          <a:lstStyle>
            <a:lvl1pPr lvl="0">
              <a:buNone/>
              <a:defRPr sz="5161"/>
            </a:lvl1pPr>
            <a:lvl2pPr lvl="1">
              <a:buNone/>
              <a:defRPr sz="5161"/>
            </a:lvl2pPr>
            <a:lvl3pPr lvl="2">
              <a:buNone/>
              <a:defRPr sz="5161"/>
            </a:lvl3pPr>
            <a:lvl4pPr lvl="3">
              <a:buNone/>
              <a:defRPr sz="5161"/>
            </a:lvl4pPr>
            <a:lvl5pPr lvl="4">
              <a:buNone/>
              <a:defRPr sz="5161"/>
            </a:lvl5pPr>
            <a:lvl6pPr lvl="5">
              <a:buNone/>
              <a:defRPr sz="5161"/>
            </a:lvl6pPr>
            <a:lvl7pPr lvl="6">
              <a:buNone/>
              <a:defRPr sz="5161"/>
            </a:lvl7pPr>
            <a:lvl8pPr lvl="7">
              <a:buNone/>
              <a:defRPr sz="5161"/>
            </a:lvl8pPr>
            <a:lvl9pPr lvl="8">
              <a:buNone/>
              <a:defRPr sz="5161"/>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104449" y="3737743"/>
            <a:ext cx="30191100" cy="4810200"/>
          </a:xfrm>
          <a:prstGeom prst="rect">
            <a:avLst/>
          </a:prstGeom>
        </p:spPr>
        <p:txBody>
          <a:bodyPr anchorCtr="0" anchor="t" bIns="471925" lIns="471925" spcFirstLastPara="1" rIns="471925" wrap="square" tIns="471925">
            <a:normAutofit/>
          </a:bodyPr>
          <a:lstStyle>
            <a:lvl1pPr lvl="0">
              <a:spcBef>
                <a:spcPts val="0"/>
              </a:spcBef>
              <a:spcAft>
                <a:spcPts val="0"/>
              </a:spcAft>
              <a:buSzPts val="14453"/>
              <a:buNone/>
              <a:defRPr sz="14453"/>
            </a:lvl1pPr>
            <a:lvl2pPr lvl="1">
              <a:spcBef>
                <a:spcPts val="0"/>
              </a:spcBef>
              <a:spcAft>
                <a:spcPts val="0"/>
              </a:spcAft>
              <a:buSzPts val="14453"/>
              <a:buNone/>
              <a:defRPr sz="14453"/>
            </a:lvl2pPr>
            <a:lvl3pPr lvl="2">
              <a:spcBef>
                <a:spcPts val="0"/>
              </a:spcBef>
              <a:spcAft>
                <a:spcPts val="0"/>
              </a:spcAft>
              <a:buSzPts val="14453"/>
              <a:buNone/>
              <a:defRPr sz="14453"/>
            </a:lvl3pPr>
            <a:lvl4pPr lvl="3">
              <a:spcBef>
                <a:spcPts val="0"/>
              </a:spcBef>
              <a:spcAft>
                <a:spcPts val="0"/>
              </a:spcAft>
              <a:buSzPts val="14453"/>
              <a:buNone/>
              <a:defRPr sz="14453"/>
            </a:lvl4pPr>
            <a:lvl5pPr lvl="4">
              <a:spcBef>
                <a:spcPts val="0"/>
              </a:spcBef>
              <a:spcAft>
                <a:spcPts val="0"/>
              </a:spcAft>
              <a:buSzPts val="14453"/>
              <a:buNone/>
              <a:defRPr sz="14453"/>
            </a:lvl5pPr>
            <a:lvl6pPr lvl="5">
              <a:spcBef>
                <a:spcPts val="0"/>
              </a:spcBef>
              <a:spcAft>
                <a:spcPts val="0"/>
              </a:spcAft>
              <a:buSzPts val="14453"/>
              <a:buNone/>
              <a:defRPr sz="14453"/>
            </a:lvl6pPr>
            <a:lvl7pPr lvl="6">
              <a:spcBef>
                <a:spcPts val="0"/>
              </a:spcBef>
              <a:spcAft>
                <a:spcPts val="0"/>
              </a:spcAft>
              <a:buSzPts val="14453"/>
              <a:buNone/>
              <a:defRPr sz="14453"/>
            </a:lvl7pPr>
            <a:lvl8pPr lvl="7">
              <a:spcBef>
                <a:spcPts val="0"/>
              </a:spcBef>
              <a:spcAft>
                <a:spcPts val="0"/>
              </a:spcAft>
              <a:buSzPts val="14453"/>
              <a:buNone/>
              <a:defRPr sz="14453"/>
            </a:lvl8pPr>
            <a:lvl9pPr lvl="8">
              <a:spcBef>
                <a:spcPts val="0"/>
              </a:spcBef>
              <a:spcAft>
                <a:spcPts val="0"/>
              </a:spcAft>
              <a:buSzPts val="14453"/>
              <a:buNone/>
              <a:defRPr sz="14453"/>
            </a:lvl9pPr>
          </a:lstStyle>
          <a:p/>
        </p:txBody>
      </p:sp>
      <p:sp>
        <p:nvSpPr>
          <p:cNvPr id="22" name="Google Shape;22;p5"/>
          <p:cNvSpPr txBox="1"/>
          <p:nvPr>
            <p:ph idx="1" type="body"/>
          </p:nvPr>
        </p:nvSpPr>
        <p:spPr>
          <a:xfrm>
            <a:off x="1104449" y="9679580"/>
            <a:ext cx="14172900" cy="28694100"/>
          </a:xfrm>
          <a:prstGeom prst="rect">
            <a:avLst/>
          </a:prstGeom>
        </p:spPr>
        <p:txBody>
          <a:bodyPr anchorCtr="0" anchor="t" bIns="471925" lIns="471925" spcFirstLastPara="1" rIns="471925" wrap="square" tIns="471925">
            <a:normAutofit/>
          </a:bodyPr>
          <a:lstStyle>
            <a:lvl1pPr indent="-687489" lvl="0" marL="457200">
              <a:spcBef>
                <a:spcPts val="0"/>
              </a:spcBef>
              <a:spcAft>
                <a:spcPts val="0"/>
              </a:spcAft>
              <a:buSzPts val="7227"/>
              <a:buChar char="●"/>
              <a:defRPr sz="7226"/>
            </a:lvl1pPr>
            <a:lvl2pPr indent="-621933" lvl="1" marL="914400">
              <a:spcBef>
                <a:spcPts val="0"/>
              </a:spcBef>
              <a:spcAft>
                <a:spcPts val="0"/>
              </a:spcAft>
              <a:buSzPts val="6194"/>
              <a:buChar char="○"/>
              <a:defRPr sz="6194"/>
            </a:lvl2pPr>
            <a:lvl3pPr indent="-621933" lvl="2" marL="1371600">
              <a:spcBef>
                <a:spcPts val="0"/>
              </a:spcBef>
              <a:spcAft>
                <a:spcPts val="0"/>
              </a:spcAft>
              <a:buSzPts val="6194"/>
              <a:buChar char="■"/>
              <a:defRPr sz="6194"/>
            </a:lvl3pPr>
            <a:lvl4pPr indent="-621933" lvl="3" marL="1828800">
              <a:spcBef>
                <a:spcPts val="0"/>
              </a:spcBef>
              <a:spcAft>
                <a:spcPts val="0"/>
              </a:spcAft>
              <a:buSzPts val="6194"/>
              <a:buChar char="●"/>
              <a:defRPr sz="6194"/>
            </a:lvl4pPr>
            <a:lvl5pPr indent="-621933" lvl="4" marL="2286000">
              <a:spcBef>
                <a:spcPts val="0"/>
              </a:spcBef>
              <a:spcAft>
                <a:spcPts val="0"/>
              </a:spcAft>
              <a:buSzPts val="6194"/>
              <a:buChar char="○"/>
              <a:defRPr sz="6194"/>
            </a:lvl5pPr>
            <a:lvl6pPr indent="-621933" lvl="5" marL="2743200">
              <a:spcBef>
                <a:spcPts val="0"/>
              </a:spcBef>
              <a:spcAft>
                <a:spcPts val="0"/>
              </a:spcAft>
              <a:buSzPts val="6194"/>
              <a:buChar char="■"/>
              <a:defRPr sz="6194"/>
            </a:lvl6pPr>
            <a:lvl7pPr indent="-621933" lvl="6" marL="3200400">
              <a:spcBef>
                <a:spcPts val="0"/>
              </a:spcBef>
              <a:spcAft>
                <a:spcPts val="0"/>
              </a:spcAft>
              <a:buSzPts val="6194"/>
              <a:buChar char="●"/>
              <a:defRPr sz="6194"/>
            </a:lvl7pPr>
            <a:lvl8pPr indent="-621933" lvl="7" marL="3657600">
              <a:spcBef>
                <a:spcPts val="0"/>
              </a:spcBef>
              <a:spcAft>
                <a:spcPts val="0"/>
              </a:spcAft>
              <a:buSzPts val="6194"/>
              <a:buChar char="○"/>
              <a:defRPr sz="6194"/>
            </a:lvl8pPr>
            <a:lvl9pPr indent="-621933" lvl="8" marL="4114800">
              <a:spcBef>
                <a:spcPts val="0"/>
              </a:spcBef>
              <a:spcAft>
                <a:spcPts val="0"/>
              </a:spcAft>
              <a:buSzPts val="6194"/>
              <a:buChar char="■"/>
              <a:defRPr sz="6194"/>
            </a:lvl9pPr>
          </a:lstStyle>
          <a:p/>
        </p:txBody>
      </p:sp>
      <p:sp>
        <p:nvSpPr>
          <p:cNvPr id="23" name="Google Shape;23;p5"/>
          <p:cNvSpPr txBox="1"/>
          <p:nvPr>
            <p:ph idx="2" type="body"/>
          </p:nvPr>
        </p:nvSpPr>
        <p:spPr>
          <a:xfrm>
            <a:off x="17122677" y="9679580"/>
            <a:ext cx="14172900" cy="28694100"/>
          </a:xfrm>
          <a:prstGeom prst="rect">
            <a:avLst/>
          </a:prstGeom>
        </p:spPr>
        <p:txBody>
          <a:bodyPr anchorCtr="0" anchor="t" bIns="471925" lIns="471925" spcFirstLastPara="1" rIns="471925" wrap="square" tIns="471925">
            <a:normAutofit/>
          </a:bodyPr>
          <a:lstStyle>
            <a:lvl1pPr indent="-687489" lvl="0" marL="457200">
              <a:spcBef>
                <a:spcPts val="0"/>
              </a:spcBef>
              <a:spcAft>
                <a:spcPts val="0"/>
              </a:spcAft>
              <a:buSzPts val="7227"/>
              <a:buChar char="●"/>
              <a:defRPr sz="7226"/>
            </a:lvl1pPr>
            <a:lvl2pPr indent="-621933" lvl="1" marL="914400">
              <a:spcBef>
                <a:spcPts val="0"/>
              </a:spcBef>
              <a:spcAft>
                <a:spcPts val="0"/>
              </a:spcAft>
              <a:buSzPts val="6194"/>
              <a:buChar char="○"/>
              <a:defRPr sz="6194"/>
            </a:lvl2pPr>
            <a:lvl3pPr indent="-621933" lvl="2" marL="1371600">
              <a:spcBef>
                <a:spcPts val="0"/>
              </a:spcBef>
              <a:spcAft>
                <a:spcPts val="0"/>
              </a:spcAft>
              <a:buSzPts val="6194"/>
              <a:buChar char="■"/>
              <a:defRPr sz="6194"/>
            </a:lvl3pPr>
            <a:lvl4pPr indent="-621933" lvl="3" marL="1828800">
              <a:spcBef>
                <a:spcPts val="0"/>
              </a:spcBef>
              <a:spcAft>
                <a:spcPts val="0"/>
              </a:spcAft>
              <a:buSzPts val="6194"/>
              <a:buChar char="●"/>
              <a:defRPr sz="6194"/>
            </a:lvl4pPr>
            <a:lvl5pPr indent="-621933" lvl="4" marL="2286000">
              <a:spcBef>
                <a:spcPts val="0"/>
              </a:spcBef>
              <a:spcAft>
                <a:spcPts val="0"/>
              </a:spcAft>
              <a:buSzPts val="6194"/>
              <a:buChar char="○"/>
              <a:defRPr sz="6194"/>
            </a:lvl5pPr>
            <a:lvl6pPr indent="-621933" lvl="5" marL="2743200">
              <a:spcBef>
                <a:spcPts val="0"/>
              </a:spcBef>
              <a:spcAft>
                <a:spcPts val="0"/>
              </a:spcAft>
              <a:buSzPts val="6194"/>
              <a:buChar char="■"/>
              <a:defRPr sz="6194"/>
            </a:lvl6pPr>
            <a:lvl7pPr indent="-621933" lvl="6" marL="3200400">
              <a:spcBef>
                <a:spcPts val="0"/>
              </a:spcBef>
              <a:spcAft>
                <a:spcPts val="0"/>
              </a:spcAft>
              <a:buSzPts val="6194"/>
              <a:buChar char="●"/>
              <a:defRPr sz="6194"/>
            </a:lvl7pPr>
            <a:lvl8pPr indent="-621933" lvl="7" marL="3657600">
              <a:spcBef>
                <a:spcPts val="0"/>
              </a:spcBef>
              <a:spcAft>
                <a:spcPts val="0"/>
              </a:spcAft>
              <a:buSzPts val="6194"/>
              <a:buChar char="○"/>
              <a:defRPr sz="6194"/>
            </a:lvl8pPr>
            <a:lvl9pPr indent="-621933" lvl="8" marL="4114800">
              <a:spcBef>
                <a:spcPts val="0"/>
              </a:spcBef>
              <a:spcAft>
                <a:spcPts val="0"/>
              </a:spcAft>
              <a:buSzPts val="6194"/>
              <a:buChar char="■"/>
              <a:defRPr sz="6194"/>
            </a:lvl9pPr>
          </a:lstStyle>
          <a:p/>
        </p:txBody>
      </p:sp>
      <p:sp>
        <p:nvSpPr>
          <p:cNvPr id="24" name="Google Shape;24;p5"/>
          <p:cNvSpPr txBox="1"/>
          <p:nvPr>
            <p:ph idx="12" type="sldNum"/>
          </p:nvPr>
        </p:nvSpPr>
        <p:spPr>
          <a:xfrm>
            <a:off x="30020520" y="39166125"/>
            <a:ext cx="1944300" cy="3305700"/>
          </a:xfrm>
          <a:prstGeom prst="rect">
            <a:avLst/>
          </a:prstGeom>
        </p:spPr>
        <p:txBody>
          <a:bodyPr anchorCtr="0" anchor="ctr" bIns="471925" lIns="471925" spcFirstLastPara="1" rIns="471925" wrap="square" tIns="471925">
            <a:normAutofit/>
          </a:bodyPr>
          <a:lstStyle>
            <a:lvl1pPr lvl="0">
              <a:buNone/>
              <a:defRPr sz="5161"/>
            </a:lvl1pPr>
            <a:lvl2pPr lvl="1">
              <a:buNone/>
              <a:defRPr sz="5161"/>
            </a:lvl2pPr>
            <a:lvl3pPr lvl="2">
              <a:buNone/>
              <a:defRPr sz="5161"/>
            </a:lvl3pPr>
            <a:lvl4pPr lvl="3">
              <a:buNone/>
              <a:defRPr sz="5161"/>
            </a:lvl4pPr>
            <a:lvl5pPr lvl="4">
              <a:buNone/>
              <a:defRPr sz="5161"/>
            </a:lvl5pPr>
            <a:lvl6pPr lvl="5">
              <a:buNone/>
              <a:defRPr sz="5161"/>
            </a:lvl6pPr>
            <a:lvl7pPr lvl="6">
              <a:buNone/>
              <a:defRPr sz="5161"/>
            </a:lvl7pPr>
            <a:lvl8pPr lvl="7">
              <a:buNone/>
              <a:defRPr sz="5161"/>
            </a:lvl8pPr>
            <a:lvl9pPr lvl="8">
              <a:buNone/>
              <a:defRPr sz="5161"/>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104449" y="3737743"/>
            <a:ext cx="30191100" cy="4810200"/>
          </a:xfrm>
          <a:prstGeom prst="rect">
            <a:avLst/>
          </a:prstGeom>
        </p:spPr>
        <p:txBody>
          <a:bodyPr anchorCtr="0" anchor="t" bIns="471925" lIns="471925" spcFirstLastPara="1" rIns="471925" wrap="square" tIns="471925">
            <a:normAutofit/>
          </a:bodyPr>
          <a:lstStyle>
            <a:lvl1pPr lvl="0">
              <a:spcBef>
                <a:spcPts val="0"/>
              </a:spcBef>
              <a:spcAft>
                <a:spcPts val="0"/>
              </a:spcAft>
              <a:buSzPts val="14453"/>
              <a:buNone/>
              <a:defRPr sz="14453"/>
            </a:lvl1pPr>
            <a:lvl2pPr lvl="1">
              <a:spcBef>
                <a:spcPts val="0"/>
              </a:spcBef>
              <a:spcAft>
                <a:spcPts val="0"/>
              </a:spcAft>
              <a:buSzPts val="14453"/>
              <a:buNone/>
              <a:defRPr sz="14453"/>
            </a:lvl2pPr>
            <a:lvl3pPr lvl="2">
              <a:spcBef>
                <a:spcPts val="0"/>
              </a:spcBef>
              <a:spcAft>
                <a:spcPts val="0"/>
              </a:spcAft>
              <a:buSzPts val="14453"/>
              <a:buNone/>
              <a:defRPr sz="14453"/>
            </a:lvl3pPr>
            <a:lvl4pPr lvl="3">
              <a:spcBef>
                <a:spcPts val="0"/>
              </a:spcBef>
              <a:spcAft>
                <a:spcPts val="0"/>
              </a:spcAft>
              <a:buSzPts val="14453"/>
              <a:buNone/>
              <a:defRPr sz="14453"/>
            </a:lvl4pPr>
            <a:lvl5pPr lvl="4">
              <a:spcBef>
                <a:spcPts val="0"/>
              </a:spcBef>
              <a:spcAft>
                <a:spcPts val="0"/>
              </a:spcAft>
              <a:buSzPts val="14453"/>
              <a:buNone/>
              <a:defRPr sz="14453"/>
            </a:lvl5pPr>
            <a:lvl6pPr lvl="5">
              <a:spcBef>
                <a:spcPts val="0"/>
              </a:spcBef>
              <a:spcAft>
                <a:spcPts val="0"/>
              </a:spcAft>
              <a:buSzPts val="14453"/>
              <a:buNone/>
              <a:defRPr sz="14453"/>
            </a:lvl6pPr>
            <a:lvl7pPr lvl="6">
              <a:spcBef>
                <a:spcPts val="0"/>
              </a:spcBef>
              <a:spcAft>
                <a:spcPts val="0"/>
              </a:spcAft>
              <a:buSzPts val="14453"/>
              <a:buNone/>
              <a:defRPr sz="14453"/>
            </a:lvl7pPr>
            <a:lvl8pPr lvl="7">
              <a:spcBef>
                <a:spcPts val="0"/>
              </a:spcBef>
              <a:spcAft>
                <a:spcPts val="0"/>
              </a:spcAft>
              <a:buSzPts val="14453"/>
              <a:buNone/>
              <a:defRPr sz="14453"/>
            </a:lvl8pPr>
            <a:lvl9pPr lvl="8">
              <a:spcBef>
                <a:spcPts val="0"/>
              </a:spcBef>
              <a:spcAft>
                <a:spcPts val="0"/>
              </a:spcAft>
              <a:buSzPts val="14453"/>
              <a:buNone/>
              <a:defRPr sz="14453"/>
            </a:lvl9pPr>
          </a:lstStyle>
          <a:p/>
        </p:txBody>
      </p:sp>
      <p:sp>
        <p:nvSpPr>
          <p:cNvPr id="27" name="Google Shape;27;p6"/>
          <p:cNvSpPr txBox="1"/>
          <p:nvPr>
            <p:ph idx="12" type="sldNum"/>
          </p:nvPr>
        </p:nvSpPr>
        <p:spPr>
          <a:xfrm>
            <a:off x="30020520" y="39166125"/>
            <a:ext cx="1944300" cy="3305700"/>
          </a:xfrm>
          <a:prstGeom prst="rect">
            <a:avLst/>
          </a:prstGeom>
        </p:spPr>
        <p:txBody>
          <a:bodyPr anchorCtr="0" anchor="ctr" bIns="471925" lIns="471925" spcFirstLastPara="1" rIns="471925" wrap="square" tIns="471925">
            <a:normAutofit/>
          </a:bodyPr>
          <a:lstStyle>
            <a:lvl1pPr lvl="0">
              <a:buNone/>
              <a:defRPr sz="5161"/>
            </a:lvl1pPr>
            <a:lvl2pPr lvl="1">
              <a:buNone/>
              <a:defRPr sz="5161"/>
            </a:lvl2pPr>
            <a:lvl3pPr lvl="2">
              <a:buNone/>
              <a:defRPr sz="5161"/>
            </a:lvl3pPr>
            <a:lvl4pPr lvl="3">
              <a:buNone/>
              <a:defRPr sz="5161"/>
            </a:lvl4pPr>
            <a:lvl5pPr lvl="4">
              <a:buNone/>
              <a:defRPr sz="5161"/>
            </a:lvl5pPr>
            <a:lvl6pPr lvl="5">
              <a:buNone/>
              <a:defRPr sz="5161"/>
            </a:lvl6pPr>
            <a:lvl7pPr lvl="6">
              <a:buNone/>
              <a:defRPr sz="5161"/>
            </a:lvl7pPr>
            <a:lvl8pPr lvl="7">
              <a:buNone/>
              <a:defRPr sz="5161"/>
            </a:lvl8pPr>
            <a:lvl9pPr lvl="8">
              <a:buNone/>
              <a:defRPr sz="5161"/>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104449" y="4666457"/>
            <a:ext cx="9949500" cy="6347100"/>
          </a:xfrm>
          <a:prstGeom prst="rect">
            <a:avLst/>
          </a:prstGeom>
        </p:spPr>
        <p:txBody>
          <a:bodyPr anchorCtr="0" anchor="b" bIns="471925" lIns="471925" spcFirstLastPara="1" rIns="471925" wrap="square" tIns="471925">
            <a:normAutofit/>
          </a:bodyPr>
          <a:lstStyle>
            <a:lvl1pPr lvl="0">
              <a:spcBef>
                <a:spcPts val="0"/>
              </a:spcBef>
              <a:spcAft>
                <a:spcPts val="0"/>
              </a:spcAft>
              <a:buSzPts val="12388"/>
              <a:buNone/>
              <a:defRPr sz="12388"/>
            </a:lvl1pPr>
            <a:lvl2pPr lvl="1">
              <a:spcBef>
                <a:spcPts val="0"/>
              </a:spcBef>
              <a:spcAft>
                <a:spcPts val="0"/>
              </a:spcAft>
              <a:buSzPts val="12388"/>
              <a:buNone/>
              <a:defRPr sz="12388"/>
            </a:lvl2pPr>
            <a:lvl3pPr lvl="2">
              <a:spcBef>
                <a:spcPts val="0"/>
              </a:spcBef>
              <a:spcAft>
                <a:spcPts val="0"/>
              </a:spcAft>
              <a:buSzPts val="12388"/>
              <a:buNone/>
              <a:defRPr sz="12388"/>
            </a:lvl3pPr>
            <a:lvl4pPr lvl="3">
              <a:spcBef>
                <a:spcPts val="0"/>
              </a:spcBef>
              <a:spcAft>
                <a:spcPts val="0"/>
              </a:spcAft>
              <a:buSzPts val="12388"/>
              <a:buNone/>
              <a:defRPr sz="12388"/>
            </a:lvl4pPr>
            <a:lvl5pPr lvl="4">
              <a:spcBef>
                <a:spcPts val="0"/>
              </a:spcBef>
              <a:spcAft>
                <a:spcPts val="0"/>
              </a:spcAft>
              <a:buSzPts val="12388"/>
              <a:buNone/>
              <a:defRPr sz="12388"/>
            </a:lvl5pPr>
            <a:lvl6pPr lvl="5">
              <a:spcBef>
                <a:spcPts val="0"/>
              </a:spcBef>
              <a:spcAft>
                <a:spcPts val="0"/>
              </a:spcAft>
              <a:buSzPts val="12388"/>
              <a:buNone/>
              <a:defRPr sz="12388"/>
            </a:lvl6pPr>
            <a:lvl7pPr lvl="6">
              <a:spcBef>
                <a:spcPts val="0"/>
              </a:spcBef>
              <a:spcAft>
                <a:spcPts val="0"/>
              </a:spcAft>
              <a:buSzPts val="12388"/>
              <a:buNone/>
              <a:defRPr sz="12388"/>
            </a:lvl7pPr>
            <a:lvl8pPr lvl="7">
              <a:spcBef>
                <a:spcPts val="0"/>
              </a:spcBef>
              <a:spcAft>
                <a:spcPts val="0"/>
              </a:spcAft>
              <a:buSzPts val="12388"/>
              <a:buNone/>
              <a:defRPr sz="12388"/>
            </a:lvl8pPr>
            <a:lvl9pPr lvl="8">
              <a:spcBef>
                <a:spcPts val="0"/>
              </a:spcBef>
              <a:spcAft>
                <a:spcPts val="0"/>
              </a:spcAft>
              <a:buSzPts val="12388"/>
              <a:buNone/>
              <a:defRPr sz="12388"/>
            </a:lvl9pPr>
          </a:lstStyle>
          <a:p/>
        </p:txBody>
      </p:sp>
      <p:sp>
        <p:nvSpPr>
          <p:cNvPr id="30" name="Google Shape;30;p7"/>
          <p:cNvSpPr txBox="1"/>
          <p:nvPr>
            <p:ph idx="1" type="body"/>
          </p:nvPr>
        </p:nvSpPr>
        <p:spPr>
          <a:xfrm>
            <a:off x="1104449" y="11671181"/>
            <a:ext cx="9949500" cy="26703600"/>
          </a:xfrm>
          <a:prstGeom prst="rect">
            <a:avLst/>
          </a:prstGeom>
        </p:spPr>
        <p:txBody>
          <a:bodyPr anchorCtr="0" anchor="t" bIns="471925" lIns="471925" spcFirstLastPara="1" rIns="471925" wrap="square" tIns="471925">
            <a:normAutofit/>
          </a:bodyPr>
          <a:lstStyle>
            <a:lvl1pPr indent="-621933" lvl="0" marL="457200">
              <a:spcBef>
                <a:spcPts val="0"/>
              </a:spcBef>
              <a:spcAft>
                <a:spcPts val="0"/>
              </a:spcAft>
              <a:buSzPts val="6194"/>
              <a:buChar char="●"/>
              <a:defRPr sz="6194"/>
            </a:lvl1pPr>
            <a:lvl2pPr indent="-621933" lvl="1" marL="914400">
              <a:spcBef>
                <a:spcPts val="0"/>
              </a:spcBef>
              <a:spcAft>
                <a:spcPts val="0"/>
              </a:spcAft>
              <a:buSzPts val="6194"/>
              <a:buChar char="○"/>
              <a:defRPr sz="6194"/>
            </a:lvl2pPr>
            <a:lvl3pPr indent="-621933" lvl="2" marL="1371600">
              <a:spcBef>
                <a:spcPts val="0"/>
              </a:spcBef>
              <a:spcAft>
                <a:spcPts val="0"/>
              </a:spcAft>
              <a:buSzPts val="6194"/>
              <a:buChar char="■"/>
              <a:defRPr sz="6194"/>
            </a:lvl3pPr>
            <a:lvl4pPr indent="-621933" lvl="3" marL="1828800">
              <a:spcBef>
                <a:spcPts val="0"/>
              </a:spcBef>
              <a:spcAft>
                <a:spcPts val="0"/>
              </a:spcAft>
              <a:buSzPts val="6194"/>
              <a:buChar char="●"/>
              <a:defRPr sz="6194"/>
            </a:lvl4pPr>
            <a:lvl5pPr indent="-621933" lvl="4" marL="2286000">
              <a:spcBef>
                <a:spcPts val="0"/>
              </a:spcBef>
              <a:spcAft>
                <a:spcPts val="0"/>
              </a:spcAft>
              <a:buSzPts val="6194"/>
              <a:buChar char="○"/>
              <a:defRPr sz="6194"/>
            </a:lvl5pPr>
            <a:lvl6pPr indent="-621933" lvl="5" marL="2743200">
              <a:spcBef>
                <a:spcPts val="0"/>
              </a:spcBef>
              <a:spcAft>
                <a:spcPts val="0"/>
              </a:spcAft>
              <a:buSzPts val="6194"/>
              <a:buChar char="■"/>
              <a:defRPr sz="6194"/>
            </a:lvl6pPr>
            <a:lvl7pPr indent="-621933" lvl="6" marL="3200400">
              <a:spcBef>
                <a:spcPts val="0"/>
              </a:spcBef>
              <a:spcAft>
                <a:spcPts val="0"/>
              </a:spcAft>
              <a:buSzPts val="6194"/>
              <a:buChar char="●"/>
              <a:defRPr sz="6194"/>
            </a:lvl7pPr>
            <a:lvl8pPr indent="-621933" lvl="7" marL="3657600">
              <a:spcBef>
                <a:spcPts val="0"/>
              </a:spcBef>
              <a:spcAft>
                <a:spcPts val="0"/>
              </a:spcAft>
              <a:buSzPts val="6194"/>
              <a:buChar char="○"/>
              <a:defRPr sz="6194"/>
            </a:lvl8pPr>
            <a:lvl9pPr indent="-621933" lvl="8" marL="4114800">
              <a:spcBef>
                <a:spcPts val="0"/>
              </a:spcBef>
              <a:spcAft>
                <a:spcPts val="0"/>
              </a:spcAft>
              <a:buSzPts val="6194"/>
              <a:buChar char="■"/>
              <a:defRPr sz="6194"/>
            </a:lvl9pPr>
          </a:lstStyle>
          <a:p/>
        </p:txBody>
      </p:sp>
      <p:sp>
        <p:nvSpPr>
          <p:cNvPr id="31" name="Google Shape;31;p7"/>
          <p:cNvSpPr txBox="1"/>
          <p:nvPr>
            <p:ph idx="12" type="sldNum"/>
          </p:nvPr>
        </p:nvSpPr>
        <p:spPr>
          <a:xfrm>
            <a:off x="30020520" y="39166125"/>
            <a:ext cx="1944300" cy="3305700"/>
          </a:xfrm>
          <a:prstGeom prst="rect">
            <a:avLst/>
          </a:prstGeom>
        </p:spPr>
        <p:txBody>
          <a:bodyPr anchorCtr="0" anchor="ctr" bIns="471925" lIns="471925" spcFirstLastPara="1" rIns="471925" wrap="square" tIns="471925">
            <a:normAutofit/>
          </a:bodyPr>
          <a:lstStyle>
            <a:lvl1pPr lvl="0">
              <a:buNone/>
              <a:defRPr sz="5161"/>
            </a:lvl1pPr>
            <a:lvl2pPr lvl="1">
              <a:buNone/>
              <a:defRPr sz="5161"/>
            </a:lvl2pPr>
            <a:lvl3pPr lvl="2">
              <a:buNone/>
              <a:defRPr sz="5161"/>
            </a:lvl3pPr>
            <a:lvl4pPr lvl="3">
              <a:buNone/>
              <a:defRPr sz="5161"/>
            </a:lvl4pPr>
            <a:lvl5pPr lvl="4">
              <a:buNone/>
              <a:defRPr sz="5161"/>
            </a:lvl5pPr>
            <a:lvl6pPr lvl="5">
              <a:buNone/>
              <a:defRPr sz="5161"/>
            </a:lvl6pPr>
            <a:lvl7pPr lvl="6">
              <a:buNone/>
              <a:defRPr sz="5161"/>
            </a:lvl7pPr>
            <a:lvl8pPr lvl="7">
              <a:buNone/>
              <a:defRPr sz="5161"/>
            </a:lvl8pPr>
            <a:lvl9pPr lvl="8">
              <a:buNone/>
              <a:defRPr sz="5161"/>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737106" y="3780787"/>
            <a:ext cx="22563000" cy="34358400"/>
          </a:xfrm>
          <a:prstGeom prst="rect">
            <a:avLst/>
          </a:prstGeom>
        </p:spPr>
        <p:txBody>
          <a:bodyPr anchorCtr="0" anchor="ctr" bIns="471925" lIns="471925" spcFirstLastPara="1" rIns="471925" wrap="square" tIns="471925">
            <a:normAutofit/>
          </a:bodyPr>
          <a:lstStyle>
            <a:lvl1pPr lvl="0">
              <a:spcBef>
                <a:spcPts val="0"/>
              </a:spcBef>
              <a:spcAft>
                <a:spcPts val="0"/>
              </a:spcAft>
              <a:buSzPts val="24777"/>
              <a:buNone/>
              <a:defRPr sz="24776"/>
            </a:lvl1pPr>
            <a:lvl2pPr lvl="1">
              <a:spcBef>
                <a:spcPts val="0"/>
              </a:spcBef>
              <a:spcAft>
                <a:spcPts val="0"/>
              </a:spcAft>
              <a:buSzPts val="24777"/>
              <a:buNone/>
              <a:defRPr sz="24776"/>
            </a:lvl2pPr>
            <a:lvl3pPr lvl="2">
              <a:spcBef>
                <a:spcPts val="0"/>
              </a:spcBef>
              <a:spcAft>
                <a:spcPts val="0"/>
              </a:spcAft>
              <a:buSzPts val="24777"/>
              <a:buNone/>
              <a:defRPr sz="24776"/>
            </a:lvl3pPr>
            <a:lvl4pPr lvl="3">
              <a:spcBef>
                <a:spcPts val="0"/>
              </a:spcBef>
              <a:spcAft>
                <a:spcPts val="0"/>
              </a:spcAft>
              <a:buSzPts val="24777"/>
              <a:buNone/>
              <a:defRPr sz="24776"/>
            </a:lvl4pPr>
            <a:lvl5pPr lvl="4">
              <a:spcBef>
                <a:spcPts val="0"/>
              </a:spcBef>
              <a:spcAft>
                <a:spcPts val="0"/>
              </a:spcAft>
              <a:buSzPts val="24777"/>
              <a:buNone/>
              <a:defRPr sz="24776"/>
            </a:lvl5pPr>
            <a:lvl6pPr lvl="5">
              <a:spcBef>
                <a:spcPts val="0"/>
              </a:spcBef>
              <a:spcAft>
                <a:spcPts val="0"/>
              </a:spcAft>
              <a:buSzPts val="24777"/>
              <a:buNone/>
              <a:defRPr sz="24776"/>
            </a:lvl6pPr>
            <a:lvl7pPr lvl="6">
              <a:spcBef>
                <a:spcPts val="0"/>
              </a:spcBef>
              <a:spcAft>
                <a:spcPts val="0"/>
              </a:spcAft>
              <a:buSzPts val="24777"/>
              <a:buNone/>
              <a:defRPr sz="24776"/>
            </a:lvl7pPr>
            <a:lvl8pPr lvl="7">
              <a:spcBef>
                <a:spcPts val="0"/>
              </a:spcBef>
              <a:spcAft>
                <a:spcPts val="0"/>
              </a:spcAft>
              <a:buSzPts val="24777"/>
              <a:buNone/>
              <a:defRPr sz="24776"/>
            </a:lvl8pPr>
            <a:lvl9pPr lvl="8">
              <a:spcBef>
                <a:spcPts val="0"/>
              </a:spcBef>
              <a:spcAft>
                <a:spcPts val="0"/>
              </a:spcAft>
              <a:buSzPts val="24777"/>
              <a:buNone/>
              <a:defRPr sz="24776"/>
            </a:lvl9pPr>
          </a:lstStyle>
          <a:p/>
        </p:txBody>
      </p:sp>
      <p:sp>
        <p:nvSpPr>
          <p:cNvPr id="34" name="Google Shape;34;p8"/>
          <p:cNvSpPr txBox="1"/>
          <p:nvPr>
            <p:ph idx="12" type="sldNum"/>
          </p:nvPr>
        </p:nvSpPr>
        <p:spPr>
          <a:xfrm>
            <a:off x="30020520" y="39166125"/>
            <a:ext cx="1944300" cy="3305700"/>
          </a:xfrm>
          <a:prstGeom prst="rect">
            <a:avLst/>
          </a:prstGeom>
        </p:spPr>
        <p:txBody>
          <a:bodyPr anchorCtr="0" anchor="ctr" bIns="471925" lIns="471925" spcFirstLastPara="1" rIns="471925" wrap="square" tIns="471925">
            <a:normAutofit/>
          </a:bodyPr>
          <a:lstStyle>
            <a:lvl1pPr lvl="0">
              <a:buNone/>
              <a:defRPr sz="5161"/>
            </a:lvl1pPr>
            <a:lvl2pPr lvl="1">
              <a:buNone/>
              <a:defRPr sz="5161"/>
            </a:lvl2pPr>
            <a:lvl3pPr lvl="2">
              <a:buNone/>
              <a:defRPr sz="5161"/>
            </a:lvl3pPr>
            <a:lvl4pPr lvl="3">
              <a:buNone/>
              <a:defRPr sz="5161"/>
            </a:lvl4pPr>
            <a:lvl5pPr lvl="4">
              <a:buNone/>
              <a:defRPr sz="5161"/>
            </a:lvl5pPr>
            <a:lvl6pPr lvl="5">
              <a:buNone/>
              <a:defRPr sz="5161"/>
            </a:lvl6pPr>
            <a:lvl7pPr lvl="6">
              <a:buNone/>
              <a:defRPr sz="5161"/>
            </a:lvl7pPr>
            <a:lvl8pPr lvl="7">
              <a:buNone/>
              <a:defRPr sz="5161"/>
            </a:lvl8pPr>
            <a:lvl9pPr lvl="8">
              <a:buNone/>
              <a:defRPr sz="5161"/>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6200000" y="-1050"/>
            <a:ext cx="16200000" cy="43200000"/>
          </a:xfrm>
          <a:prstGeom prst="rect">
            <a:avLst/>
          </a:prstGeom>
          <a:solidFill>
            <a:schemeClr val="lt2"/>
          </a:solidFill>
          <a:ln>
            <a:noFill/>
          </a:ln>
        </p:spPr>
        <p:txBody>
          <a:bodyPr anchorCtr="0" anchor="ctr" bIns="471925" lIns="471925" spcFirstLastPara="1" rIns="471925" wrap="square" tIns="4719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940748" y="10357375"/>
            <a:ext cx="14333400" cy="12449700"/>
          </a:xfrm>
          <a:prstGeom prst="rect">
            <a:avLst/>
          </a:prstGeom>
        </p:spPr>
        <p:txBody>
          <a:bodyPr anchorCtr="0" anchor="b" bIns="471925" lIns="471925" spcFirstLastPara="1" rIns="471925" wrap="square" tIns="471925">
            <a:normAutofit/>
          </a:bodyPr>
          <a:lstStyle>
            <a:lvl1pPr lvl="0" algn="ctr">
              <a:spcBef>
                <a:spcPts val="0"/>
              </a:spcBef>
              <a:spcAft>
                <a:spcPts val="0"/>
              </a:spcAft>
              <a:buSzPts val="21680"/>
              <a:buNone/>
              <a:defRPr sz="21679"/>
            </a:lvl1pPr>
            <a:lvl2pPr lvl="1" algn="ctr">
              <a:spcBef>
                <a:spcPts val="0"/>
              </a:spcBef>
              <a:spcAft>
                <a:spcPts val="0"/>
              </a:spcAft>
              <a:buSzPts val="21680"/>
              <a:buNone/>
              <a:defRPr sz="21679"/>
            </a:lvl2pPr>
            <a:lvl3pPr lvl="2" algn="ctr">
              <a:spcBef>
                <a:spcPts val="0"/>
              </a:spcBef>
              <a:spcAft>
                <a:spcPts val="0"/>
              </a:spcAft>
              <a:buSzPts val="21680"/>
              <a:buNone/>
              <a:defRPr sz="21679"/>
            </a:lvl3pPr>
            <a:lvl4pPr lvl="3" algn="ctr">
              <a:spcBef>
                <a:spcPts val="0"/>
              </a:spcBef>
              <a:spcAft>
                <a:spcPts val="0"/>
              </a:spcAft>
              <a:buSzPts val="21680"/>
              <a:buNone/>
              <a:defRPr sz="21679"/>
            </a:lvl4pPr>
            <a:lvl5pPr lvl="4" algn="ctr">
              <a:spcBef>
                <a:spcPts val="0"/>
              </a:spcBef>
              <a:spcAft>
                <a:spcPts val="0"/>
              </a:spcAft>
              <a:buSzPts val="21680"/>
              <a:buNone/>
              <a:defRPr sz="21679"/>
            </a:lvl5pPr>
            <a:lvl6pPr lvl="5" algn="ctr">
              <a:spcBef>
                <a:spcPts val="0"/>
              </a:spcBef>
              <a:spcAft>
                <a:spcPts val="0"/>
              </a:spcAft>
              <a:buSzPts val="21680"/>
              <a:buNone/>
              <a:defRPr sz="21679"/>
            </a:lvl6pPr>
            <a:lvl7pPr lvl="6" algn="ctr">
              <a:spcBef>
                <a:spcPts val="0"/>
              </a:spcBef>
              <a:spcAft>
                <a:spcPts val="0"/>
              </a:spcAft>
              <a:buSzPts val="21680"/>
              <a:buNone/>
              <a:defRPr sz="21679"/>
            </a:lvl7pPr>
            <a:lvl8pPr lvl="7" algn="ctr">
              <a:spcBef>
                <a:spcPts val="0"/>
              </a:spcBef>
              <a:spcAft>
                <a:spcPts val="0"/>
              </a:spcAft>
              <a:buSzPts val="21680"/>
              <a:buNone/>
              <a:defRPr sz="21679"/>
            </a:lvl8pPr>
            <a:lvl9pPr lvl="8" algn="ctr">
              <a:spcBef>
                <a:spcPts val="0"/>
              </a:spcBef>
              <a:spcAft>
                <a:spcPts val="0"/>
              </a:spcAft>
              <a:buSzPts val="21680"/>
              <a:buNone/>
              <a:defRPr sz="21679"/>
            </a:lvl9pPr>
          </a:lstStyle>
          <a:p/>
        </p:txBody>
      </p:sp>
      <p:sp>
        <p:nvSpPr>
          <p:cNvPr id="38" name="Google Shape;38;p9"/>
          <p:cNvSpPr txBox="1"/>
          <p:nvPr>
            <p:ph idx="1" type="subTitle"/>
          </p:nvPr>
        </p:nvSpPr>
        <p:spPr>
          <a:xfrm>
            <a:off x="940748" y="23542887"/>
            <a:ext cx="14333400" cy="10373400"/>
          </a:xfrm>
          <a:prstGeom prst="rect">
            <a:avLst/>
          </a:prstGeom>
        </p:spPr>
        <p:txBody>
          <a:bodyPr anchorCtr="0" anchor="t" bIns="471925" lIns="471925" spcFirstLastPara="1" rIns="471925" wrap="square" tIns="471925">
            <a:normAutofit/>
          </a:bodyPr>
          <a:lstStyle>
            <a:lvl1pPr lvl="0" algn="ctr">
              <a:lnSpc>
                <a:spcPct val="100000"/>
              </a:lnSpc>
              <a:spcBef>
                <a:spcPts val="0"/>
              </a:spcBef>
              <a:spcAft>
                <a:spcPts val="0"/>
              </a:spcAft>
              <a:buSzPts val="10840"/>
              <a:buNone/>
              <a:defRPr sz="10839"/>
            </a:lvl1pPr>
            <a:lvl2pPr lvl="1" algn="ctr">
              <a:lnSpc>
                <a:spcPct val="100000"/>
              </a:lnSpc>
              <a:spcBef>
                <a:spcPts val="0"/>
              </a:spcBef>
              <a:spcAft>
                <a:spcPts val="0"/>
              </a:spcAft>
              <a:buSzPts val="10840"/>
              <a:buNone/>
              <a:defRPr sz="10839"/>
            </a:lvl2pPr>
            <a:lvl3pPr lvl="2" algn="ctr">
              <a:lnSpc>
                <a:spcPct val="100000"/>
              </a:lnSpc>
              <a:spcBef>
                <a:spcPts val="0"/>
              </a:spcBef>
              <a:spcAft>
                <a:spcPts val="0"/>
              </a:spcAft>
              <a:buSzPts val="10840"/>
              <a:buNone/>
              <a:defRPr sz="10839"/>
            </a:lvl3pPr>
            <a:lvl4pPr lvl="3" algn="ctr">
              <a:lnSpc>
                <a:spcPct val="100000"/>
              </a:lnSpc>
              <a:spcBef>
                <a:spcPts val="0"/>
              </a:spcBef>
              <a:spcAft>
                <a:spcPts val="0"/>
              </a:spcAft>
              <a:buSzPts val="10840"/>
              <a:buNone/>
              <a:defRPr sz="10839"/>
            </a:lvl4pPr>
            <a:lvl5pPr lvl="4" algn="ctr">
              <a:lnSpc>
                <a:spcPct val="100000"/>
              </a:lnSpc>
              <a:spcBef>
                <a:spcPts val="0"/>
              </a:spcBef>
              <a:spcAft>
                <a:spcPts val="0"/>
              </a:spcAft>
              <a:buSzPts val="10840"/>
              <a:buNone/>
              <a:defRPr sz="10839"/>
            </a:lvl5pPr>
            <a:lvl6pPr lvl="5" algn="ctr">
              <a:lnSpc>
                <a:spcPct val="100000"/>
              </a:lnSpc>
              <a:spcBef>
                <a:spcPts val="0"/>
              </a:spcBef>
              <a:spcAft>
                <a:spcPts val="0"/>
              </a:spcAft>
              <a:buSzPts val="10840"/>
              <a:buNone/>
              <a:defRPr sz="10839"/>
            </a:lvl6pPr>
            <a:lvl7pPr lvl="6" algn="ctr">
              <a:lnSpc>
                <a:spcPct val="100000"/>
              </a:lnSpc>
              <a:spcBef>
                <a:spcPts val="0"/>
              </a:spcBef>
              <a:spcAft>
                <a:spcPts val="0"/>
              </a:spcAft>
              <a:buSzPts val="10840"/>
              <a:buNone/>
              <a:defRPr sz="10839"/>
            </a:lvl7pPr>
            <a:lvl8pPr lvl="7" algn="ctr">
              <a:lnSpc>
                <a:spcPct val="100000"/>
              </a:lnSpc>
              <a:spcBef>
                <a:spcPts val="0"/>
              </a:spcBef>
              <a:spcAft>
                <a:spcPts val="0"/>
              </a:spcAft>
              <a:buSzPts val="10840"/>
              <a:buNone/>
              <a:defRPr sz="10839"/>
            </a:lvl8pPr>
            <a:lvl9pPr lvl="8" algn="ctr">
              <a:lnSpc>
                <a:spcPct val="100000"/>
              </a:lnSpc>
              <a:spcBef>
                <a:spcPts val="0"/>
              </a:spcBef>
              <a:spcAft>
                <a:spcPts val="0"/>
              </a:spcAft>
              <a:buSzPts val="10840"/>
              <a:buNone/>
              <a:defRPr sz="10839"/>
            </a:lvl9pPr>
          </a:lstStyle>
          <a:p/>
        </p:txBody>
      </p:sp>
      <p:sp>
        <p:nvSpPr>
          <p:cNvPr id="39" name="Google Shape;39;p9"/>
          <p:cNvSpPr txBox="1"/>
          <p:nvPr>
            <p:ph idx="2" type="body"/>
          </p:nvPr>
        </p:nvSpPr>
        <p:spPr>
          <a:xfrm>
            <a:off x="17502165" y="6081470"/>
            <a:ext cx="13595700" cy="31035000"/>
          </a:xfrm>
          <a:prstGeom prst="rect">
            <a:avLst/>
          </a:prstGeom>
        </p:spPr>
        <p:txBody>
          <a:bodyPr anchorCtr="0" anchor="ctr" bIns="471925" lIns="471925" spcFirstLastPara="1" rIns="471925" wrap="square" tIns="471925">
            <a:normAutofit/>
          </a:bodyPr>
          <a:lstStyle>
            <a:lvl1pPr indent="-818600" lvl="0" marL="457200">
              <a:spcBef>
                <a:spcPts val="0"/>
              </a:spcBef>
              <a:spcAft>
                <a:spcPts val="0"/>
              </a:spcAft>
              <a:buSzPts val="9291"/>
              <a:buChar char="●"/>
              <a:defRPr sz="9291"/>
            </a:lvl1pPr>
            <a:lvl2pPr indent="-687489" lvl="1" marL="914400">
              <a:spcBef>
                <a:spcPts val="0"/>
              </a:spcBef>
              <a:spcAft>
                <a:spcPts val="0"/>
              </a:spcAft>
              <a:buSzPts val="7227"/>
              <a:buChar char="○"/>
              <a:defRPr sz="7226"/>
            </a:lvl2pPr>
            <a:lvl3pPr indent="-687489" lvl="2" marL="1371600">
              <a:spcBef>
                <a:spcPts val="0"/>
              </a:spcBef>
              <a:spcAft>
                <a:spcPts val="0"/>
              </a:spcAft>
              <a:buSzPts val="7227"/>
              <a:buChar char="■"/>
              <a:defRPr sz="7226"/>
            </a:lvl3pPr>
            <a:lvl4pPr indent="-687489" lvl="3" marL="1828800">
              <a:spcBef>
                <a:spcPts val="0"/>
              </a:spcBef>
              <a:spcAft>
                <a:spcPts val="0"/>
              </a:spcAft>
              <a:buSzPts val="7227"/>
              <a:buChar char="●"/>
              <a:defRPr sz="7226"/>
            </a:lvl4pPr>
            <a:lvl5pPr indent="-687489" lvl="4" marL="2286000">
              <a:spcBef>
                <a:spcPts val="0"/>
              </a:spcBef>
              <a:spcAft>
                <a:spcPts val="0"/>
              </a:spcAft>
              <a:buSzPts val="7227"/>
              <a:buChar char="○"/>
              <a:defRPr sz="7226"/>
            </a:lvl5pPr>
            <a:lvl6pPr indent="-687489" lvl="5" marL="2743200">
              <a:spcBef>
                <a:spcPts val="0"/>
              </a:spcBef>
              <a:spcAft>
                <a:spcPts val="0"/>
              </a:spcAft>
              <a:buSzPts val="7227"/>
              <a:buChar char="■"/>
              <a:defRPr sz="7226"/>
            </a:lvl6pPr>
            <a:lvl7pPr indent="-687489" lvl="6" marL="3200400">
              <a:spcBef>
                <a:spcPts val="0"/>
              </a:spcBef>
              <a:spcAft>
                <a:spcPts val="0"/>
              </a:spcAft>
              <a:buSzPts val="7227"/>
              <a:buChar char="●"/>
              <a:defRPr sz="7226"/>
            </a:lvl7pPr>
            <a:lvl8pPr indent="-687489" lvl="7" marL="3657600">
              <a:spcBef>
                <a:spcPts val="0"/>
              </a:spcBef>
              <a:spcAft>
                <a:spcPts val="0"/>
              </a:spcAft>
              <a:buSzPts val="7227"/>
              <a:buChar char="○"/>
              <a:defRPr sz="7226"/>
            </a:lvl8pPr>
            <a:lvl9pPr indent="-687489" lvl="8" marL="4114800">
              <a:spcBef>
                <a:spcPts val="0"/>
              </a:spcBef>
              <a:spcAft>
                <a:spcPts val="0"/>
              </a:spcAft>
              <a:buSzPts val="7227"/>
              <a:buChar char="■"/>
              <a:defRPr sz="7226"/>
            </a:lvl9pPr>
          </a:lstStyle>
          <a:p/>
        </p:txBody>
      </p:sp>
      <p:sp>
        <p:nvSpPr>
          <p:cNvPr id="40" name="Google Shape;40;p9"/>
          <p:cNvSpPr txBox="1"/>
          <p:nvPr>
            <p:ph idx="12" type="sldNum"/>
          </p:nvPr>
        </p:nvSpPr>
        <p:spPr>
          <a:xfrm>
            <a:off x="30020520" y="39166125"/>
            <a:ext cx="1944300" cy="3305700"/>
          </a:xfrm>
          <a:prstGeom prst="rect">
            <a:avLst/>
          </a:prstGeom>
        </p:spPr>
        <p:txBody>
          <a:bodyPr anchorCtr="0" anchor="ctr" bIns="471925" lIns="471925" spcFirstLastPara="1" rIns="471925" wrap="square" tIns="471925">
            <a:normAutofit/>
          </a:bodyPr>
          <a:lstStyle>
            <a:lvl1pPr lvl="0">
              <a:buNone/>
              <a:defRPr sz="5161"/>
            </a:lvl1pPr>
            <a:lvl2pPr lvl="1">
              <a:buNone/>
              <a:defRPr sz="5161"/>
            </a:lvl2pPr>
            <a:lvl3pPr lvl="2">
              <a:buNone/>
              <a:defRPr sz="5161"/>
            </a:lvl3pPr>
            <a:lvl4pPr lvl="3">
              <a:buNone/>
              <a:defRPr sz="5161"/>
            </a:lvl4pPr>
            <a:lvl5pPr lvl="4">
              <a:buNone/>
              <a:defRPr sz="5161"/>
            </a:lvl5pPr>
            <a:lvl6pPr lvl="5">
              <a:buNone/>
              <a:defRPr sz="5161"/>
            </a:lvl6pPr>
            <a:lvl7pPr lvl="6">
              <a:buNone/>
              <a:defRPr sz="5161"/>
            </a:lvl7pPr>
            <a:lvl8pPr lvl="7">
              <a:buNone/>
              <a:defRPr sz="5161"/>
            </a:lvl8pPr>
            <a:lvl9pPr lvl="8">
              <a:buNone/>
              <a:defRPr sz="5161"/>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104449" y="35532388"/>
            <a:ext cx="21255600" cy="5082300"/>
          </a:xfrm>
          <a:prstGeom prst="rect">
            <a:avLst/>
          </a:prstGeom>
        </p:spPr>
        <p:txBody>
          <a:bodyPr anchorCtr="0" anchor="ctr" bIns="471925" lIns="471925" spcFirstLastPara="1" rIns="471925" wrap="square" tIns="471925">
            <a:normAutofit/>
          </a:bodyPr>
          <a:lstStyle>
            <a:lvl1pPr indent="-228600" lvl="0" marL="457200">
              <a:lnSpc>
                <a:spcPct val="100000"/>
              </a:lnSpc>
              <a:spcBef>
                <a:spcPts val="0"/>
              </a:spcBef>
              <a:spcAft>
                <a:spcPts val="0"/>
              </a:spcAft>
              <a:buSzPts val="9291"/>
              <a:buNone/>
              <a:defRPr sz="9291"/>
            </a:lvl1pPr>
          </a:lstStyle>
          <a:p/>
        </p:txBody>
      </p:sp>
      <p:sp>
        <p:nvSpPr>
          <p:cNvPr id="43" name="Google Shape;43;p10"/>
          <p:cNvSpPr txBox="1"/>
          <p:nvPr>
            <p:ph idx="12" type="sldNum"/>
          </p:nvPr>
        </p:nvSpPr>
        <p:spPr>
          <a:xfrm>
            <a:off x="30020520" y="39166125"/>
            <a:ext cx="1944300" cy="3305700"/>
          </a:xfrm>
          <a:prstGeom prst="rect">
            <a:avLst/>
          </a:prstGeom>
        </p:spPr>
        <p:txBody>
          <a:bodyPr anchorCtr="0" anchor="ctr" bIns="471925" lIns="471925" spcFirstLastPara="1" rIns="471925" wrap="square" tIns="471925">
            <a:normAutofit/>
          </a:bodyPr>
          <a:lstStyle>
            <a:lvl1pPr lvl="0">
              <a:buNone/>
              <a:defRPr sz="5161"/>
            </a:lvl1pPr>
            <a:lvl2pPr lvl="1">
              <a:buNone/>
              <a:defRPr sz="5161"/>
            </a:lvl2pPr>
            <a:lvl3pPr lvl="2">
              <a:buNone/>
              <a:defRPr sz="5161"/>
            </a:lvl3pPr>
            <a:lvl4pPr lvl="3">
              <a:buNone/>
              <a:defRPr sz="5161"/>
            </a:lvl4pPr>
            <a:lvl5pPr lvl="4">
              <a:buNone/>
              <a:defRPr sz="5161"/>
            </a:lvl5pPr>
            <a:lvl6pPr lvl="5">
              <a:buNone/>
              <a:defRPr sz="5161"/>
            </a:lvl6pPr>
            <a:lvl7pPr lvl="6">
              <a:buNone/>
              <a:defRPr sz="5161"/>
            </a:lvl7pPr>
            <a:lvl8pPr lvl="7">
              <a:buNone/>
              <a:defRPr sz="5161"/>
            </a:lvl8pPr>
            <a:lvl9pPr lvl="8">
              <a:buNone/>
              <a:defRPr sz="5161"/>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04449" y="3737743"/>
            <a:ext cx="30191100" cy="4810200"/>
          </a:xfrm>
          <a:prstGeom prst="rect">
            <a:avLst/>
          </a:prstGeom>
          <a:noFill/>
          <a:ln>
            <a:noFill/>
          </a:ln>
        </p:spPr>
        <p:txBody>
          <a:bodyPr anchorCtr="0" anchor="t" bIns="471925" lIns="471925" spcFirstLastPara="1" rIns="471925" wrap="square" tIns="471925">
            <a:normAutofit/>
          </a:bodyPr>
          <a:lstStyle>
            <a:lvl1pPr lvl="0">
              <a:spcBef>
                <a:spcPts val="0"/>
              </a:spcBef>
              <a:spcAft>
                <a:spcPts val="0"/>
              </a:spcAft>
              <a:buClr>
                <a:schemeClr val="dk1"/>
              </a:buClr>
              <a:buSzPts val="14453"/>
              <a:buNone/>
              <a:defRPr sz="14453">
                <a:solidFill>
                  <a:schemeClr val="dk1"/>
                </a:solidFill>
              </a:defRPr>
            </a:lvl1pPr>
            <a:lvl2pPr lvl="1">
              <a:spcBef>
                <a:spcPts val="0"/>
              </a:spcBef>
              <a:spcAft>
                <a:spcPts val="0"/>
              </a:spcAft>
              <a:buClr>
                <a:schemeClr val="dk1"/>
              </a:buClr>
              <a:buSzPts val="14453"/>
              <a:buNone/>
              <a:defRPr sz="14453">
                <a:solidFill>
                  <a:schemeClr val="dk1"/>
                </a:solidFill>
              </a:defRPr>
            </a:lvl2pPr>
            <a:lvl3pPr lvl="2">
              <a:spcBef>
                <a:spcPts val="0"/>
              </a:spcBef>
              <a:spcAft>
                <a:spcPts val="0"/>
              </a:spcAft>
              <a:buClr>
                <a:schemeClr val="dk1"/>
              </a:buClr>
              <a:buSzPts val="14453"/>
              <a:buNone/>
              <a:defRPr sz="14453">
                <a:solidFill>
                  <a:schemeClr val="dk1"/>
                </a:solidFill>
              </a:defRPr>
            </a:lvl3pPr>
            <a:lvl4pPr lvl="3">
              <a:spcBef>
                <a:spcPts val="0"/>
              </a:spcBef>
              <a:spcAft>
                <a:spcPts val="0"/>
              </a:spcAft>
              <a:buClr>
                <a:schemeClr val="dk1"/>
              </a:buClr>
              <a:buSzPts val="14453"/>
              <a:buNone/>
              <a:defRPr sz="14453">
                <a:solidFill>
                  <a:schemeClr val="dk1"/>
                </a:solidFill>
              </a:defRPr>
            </a:lvl4pPr>
            <a:lvl5pPr lvl="4">
              <a:spcBef>
                <a:spcPts val="0"/>
              </a:spcBef>
              <a:spcAft>
                <a:spcPts val="0"/>
              </a:spcAft>
              <a:buClr>
                <a:schemeClr val="dk1"/>
              </a:buClr>
              <a:buSzPts val="14453"/>
              <a:buNone/>
              <a:defRPr sz="14453">
                <a:solidFill>
                  <a:schemeClr val="dk1"/>
                </a:solidFill>
              </a:defRPr>
            </a:lvl5pPr>
            <a:lvl6pPr lvl="5">
              <a:spcBef>
                <a:spcPts val="0"/>
              </a:spcBef>
              <a:spcAft>
                <a:spcPts val="0"/>
              </a:spcAft>
              <a:buClr>
                <a:schemeClr val="dk1"/>
              </a:buClr>
              <a:buSzPts val="14453"/>
              <a:buNone/>
              <a:defRPr sz="14453">
                <a:solidFill>
                  <a:schemeClr val="dk1"/>
                </a:solidFill>
              </a:defRPr>
            </a:lvl6pPr>
            <a:lvl7pPr lvl="6">
              <a:spcBef>
                <a:spcPts val="0"/>
              </a:spcBef>
              <a:spcAft>
                <a:spcPts val="0"/>
              </a:spcAft>
              <a:buClr>
                <a:schemeClr val="dk1"/>
              </a:buClr>
              <a:buSzPts val="14453"/>
              <a:buNone/>
              <a:defRPr sz="14453">
                <a:solidFill>
                  <a:schemeClr val="dk1"/>
                </a:solidFill>
              </a:defRPr>
            </a:lvl7pPr>
            <a:lvl8pPr lvl="7">
              <a:spcBef>
                <a:spcPts val="0"/>
              </a:spcBef>
              <a:spcAft>
                <a:spcPts val="0"/>
              </a:spcAft>
              <a:buClr>
                <a:schemeClr val="dk1"/>
              </a:buClr>
              <a:buSzPts val="14453"/>
              <a:buNone/>
              <a:defRPr sz="14453">
                <a:solidFill>
                  <a:schemeClr val="dk1"/>
                </a:solidFill>
              </a:defRPr>
            </a:lvl8pPr>
            <a:lvl9pPr lvl="8">
              <a:spcBef>
                <a:spcPts val="0"/>
              </a:spcBef>
              <a:spcAft>
                <a:spcPts val="0"/>
              </a:spcAft>
              <a:buClr>
                <a:schemeClr val="dk1"/>
              </a:buClr>
              <a:buSzPts val="14453"/>
              <a:buNone/>
              <a:defRPr sz="14453">
                <a:solidFill>
                  <a:schemeClr val="dk1"/>
                </a:solidFill>
              </a:defRPr>
            </a:lvl9pPr>
          </a:lstStyle>
          <a:p/>
        </p:txBody>
      </p:sp>
      <p:sp>
        <p:nvSpPr>
          <p:cNvPr id="7" name="Google Shape;7;p1"/>
          <p:cNvSpPr txBox="1"/>
          <p:nvPr>
            <p:ph idx="1" type="body"/>
          </p:nvPr>
        </p:nvSpPr>
        <p:spPr>
          <a:xfrm>
            <a:off x="1104449" y="9679580"/>
            <a:ext cx="30191100" cy="28694100"/>
          </a:xfrm>
          <a:prstGeom prst="rect">
            <a:avLst/>
          </a:prstGeom>
          <a:noFill/>
          <a:ln>
            <a:noFill/>
          </a:ln>
        </p:spPr>
        <p:txBody>
          <a:bodyPr anchorCtr="0" anchor="t" bIns="471925" lIns="471925" spcFirstLastPara="1" rIns="471925" wrap="square" tIns="471925">
            <a:normAutofit/>
          </a:bodyPr>
          <a:lstStyle>
            <a:lvl1pPr indent="-818600" lvl="0" marL="457200">
              <a:lnSpc>
                <a:spcPct val="115000"/>
              </a:lnSpc>
              <a:spcBef>
                <a:spcPts val="0"/>
              </a:spcBef>
              <a:spcAft>
                <a:spcPts val="0"/>
              </a:spcAft>
              <a:buClr>
                <a:schemeClr val="dk2"/>
              </a:buClr>
              <a:buSzPts val="9291"/>
              <a:buChar char="●"/>
              <a:defRPr sz="9291">
                <a:solidFill>
                  <a:schemeClr val="dk2"/>
                </a:solidFill>
              </a:defRPr>
            </a:lvl1pPr>
            <a:lvl2pPr indent="-687489" lvl="1" marL="914400">
              <a:lnSpc>
                <a:spcPct val="115000"/>
              </a:lnSpc>
              <a:spcBef>
                <a:spcPts val="0"/>
              </a:spcBef>
              <a:spcAft>
                <a:spcPts val="0"/>
              </a:spcAft>
              <a:buClr>
                <a:schemeClr val="dk2"/>
              </a:buClr>
              <a:buSzPts val="7227"/>
              <a:buChar char="○"/>
              <a:defRPr sz="7226">
                <a:solidFill>
                  <a:schemeClr val="dk2"/>
                </a:solidFill>
              </a:defRPr>
            </a:lvl2pPr>
            <a:lvl3pPr indent="-687489" lvl="2" marL="1371600">
              <a:lnSpc>
                <a:spcPct val="115000"/>
              </a:lnSpc>
              <a:spcBef>
                <a:spcPts val="0"/>
              </a:spcBef>
              <a:spcAft>
                <a:spcPts val="0"/>
              </a:spcAft>
              <a:buClr>
                <a:schemeClr val="dk2"/>
              </a:buClr>
              <a:buSzPts val="7227"/>
              <a:buChar char="■"/>
              <a:defRPr sz="7226">
                <a:solidFill>
                  <a:schemeClr val="dk2"/>
                </a:solidFill>
              </a:defRPr>
            </a:lvl3pPr>
            <a:lvl4pPr indent="-687489" lvl="3" marL="1828800">
              <a:lnSpc>
                <a:spcPct val="115000"/>
              </a:lnSpc>
              <a:spcBef>
                <a:spcPts val="0"/>
              </a:spcBef>
              <a:spcAft>
                <a:spcPts val="0"/>
              </a:spcAft>
              <a:buClr>
                <a:schemeClr val="dk2"/>
              </a:buClr>
              <a:buSzPts val="7227"/>
              <a:buChar char="●"/>
              <a:defRPr sz="7226">
                <a:solidFill>
                  <a:schemeClr val="dk2"/>
                </a:solidFill>
              </a:defRPr>
            </a:lvl4pPr>
            <a:lvl5pPr indent="-687489" lvl="4" marL="2286000">
              <a:lnSpc>
                <a:spcPct val="115000"/>
              </a:lnSpc>
              <a:spcBef>
                <a:spcPts val="0"/>
              </a:spcBef>
              <a:spcAft>
                <a:spcPts val="0"/>
              </a:spcAft>
              <a:buClr>
                <a:schemeClr val="dk2"/>
              </a:buClr>
              <a:buSzPts val="7227"/>
              <a:buChar char="○"/>
              <a:defRPr sz="7226">
                <a:solidFill>
                  <a:schemeClr val="dk2"/>
                </a:solidFill>
              </a:defRPr>
            </a:lvl5pPr>
            <a:lvl6pPr indent="-687489" lvl="5" marL="2743200">
              <a:lnSpc>
                <a:spcPct val="115000"/>
              </a:lnSpc>
              <a:spcBef>
                <a:spcPts val="0"/>
              </a:spcBef>
              <a:spcAft>
                <a:spcPts val="0"/>
              </a:spcAft>
              <a:buClr>
                <a:schemeClr val="dk2"/>
              </a:buClr>
              <a:buSzPts val="7227"/>
              <a:buChar char="■"/>
              <a:defRPr sz="7226">
                <a:solidFill>
                  <a:schemeClr val="dk2"/>
                </a:solidFill>
              </a:defRPr>
            </a:lvl6pPr>
            <a:lvl7pPr indent="-687489" lvl="6" marL="3200400">
              <a:lnSpc>
                <a:spcPct val="115000"/>
              </a:lnSpc>
              <a:spcBef>
                <a:spcPts val="0"/>
              </a:spcBef>
              <a:spcAft>
                <a:spcPts val="0"/>
              </a:spcAft>
              <a:buClr>
                <a:schemeClr val="dk2"/>
              </a:buClr>
              <a:buSzPts val="7227"/>
              <a:buChar char="●"/>
              <a:defRPr sz="7226">
                <a:solidFill>
                  <a:schemeClr val="dk2"/>
                </a:solidFill>
              </a:defRPr>
            </a:lvl7pPr>
            <a:lvl8pPr indent="-687489" lvl="7" marL="3657600">
              <a:lnSpc>
                <a:spcPct val="115000"/>
              </a:lnSpc>
              <a:spcBef>
                <a:spcPts val="0"/>
              </a:spcBef>
              <a:spcAft>
                <a:spcPts val="0"/>
              </a:spcAft>
              <a:buClr>
                <a:schemeClr val="dk2"/>
              </a:buClr>
              <a:buSzPts val="7227"/>
              <a:buChar char="○"/>
              <a:defRPr sz="7226">
                <a:solidFill>
                  <a:schemeClr val="dk2"/>
                </a:solidFill>
              </a:defRPr>
            </a:lvl8pPr>
            <a:lvl9pPr indent="-687489" lvl="8" marL="4114800">
              <a:lnSpc>
                <a:spcPct val="115000"/>
              </a:lnSpc>
              <a:spcBef>
                <a:spcPts val="0"/>
              </a:spcBef>
              <a:spcAft>
                <a:spcPts val="0"/>
              </a:spcAft>
              <a:buClr>
                <a:schemeClr val="dk2"/>
              </a:buClr>
              <a:buSzPts val="7227"/>
              <a:buChar char="■"/>
              <a:defRPr sz="7226">
                <a:solidFill>
                  <a:schemeClr val="dk2"/>
                </a:solidFill>
              </a:defRPr>
            </a:lvl9pPr>
          </a:lstStyle>
          <a:p/>
        </p:txBody>
      </p:sp>
      <p:sp>
        <p:nvSpPr>
          <p:cNvPr id="8" name="Google Shape;8;p1"/>
          <p:cNvSpPr txBox="1"/>
          <p:nvPr>
            <p:ph idx="12" type="sldNum"/>
          </p:nvPr>
        </p:nvSpPr>
        <p:spPr>
          <a:xfrm>
            <a:off x="30020520" y="39166125"/>
            <a:ext cx="1944300" cy="3305700"/>
          </a:xfrm>
          <a:prstGeom prst="rect">
            <a:avLst/>
          </a:prstGeom>
          <a:noFill/>
          <a:ln>
            <a:noFill/>
          </a:ln>
        </p:spPr>
        <p:txBody>
          <a:bodyPr anchorCtr="0" anchor="ctr" bIns="471925" lIns="471925" spcFirstLastPara="1" rIns="471925" wrap="square" tIns="471925">
            <a:normAutofit/>
          </a:bodyPr>
          <a:lstStyle>
            <a:lvl1pPr lvl="0" algn="r">
              <a:buNone/>
              <a:defRPr sz="5161">
                <a:solidFill>
                  <a:schemeClr val="dk2"/>
                </a:solidFill>
              </a:defRPr>
            </a:lvl1pPr>
            <a:lvl2pPr lvl="1" algn="r">
              <a:buNone/>
              <a:defRPr sz="5161">
                <a:solidFill>
                  <a:schemeClr val="dk2"/>
                </a:solidFill>
              </a:defRPr>
            </a:lvl2pPr>
            <a:lvl3pPr lvl="2" algn="r">
              <a:buNone/>
              <a:defRPr sz="5161">
                <a:solidFill>
                  <a:schemeClr val="dk2"/>
                </a:solidFill>
              </a:defRPr>
            </a:lvl3pPr>
            <a:lvl4pPr lvl="3" algn="r">
              <a:buNone/>
              <a:defRPr sz="5161">
                <a:solidFill>
                  <a:schemeClr val="dk2"/>
                </a:solidFill>
              </a:defRPr>
            </a:lvl4pPr>
            <a:lvl5pPr lvl="4" algn="r">
              <a:buNone/>
              <a:defRPr sz="5161">
                <a:solidFill>
                  <a:schemeClr val="dk2"/>
                </a:solidFill>
              </a:defRPr>
            </a:lvl5pPr>
            <a:lvl6pPr lvl="5" algn="r">
              <a:buNone/>
              <a:defRPr sz="5161">
                <a:solidFill>
                  <a:schemeClr val="dk2"/>
                </a:solidFill>
              </a:defRPr>
            </a:lvl6pPr>
            <a:lvl7pPr lvl="6" algn="r">
              <a:buNone/>
              <a:defRPr sz="5161">
                <a:solidFill>
                  <a:schemeClr val="dk2"/>
                </a:solidFill>
              </a:defRPr>
            </a:lvl7pPr>
            <a:lvl8pPr lvl="7" algn="r">
              <a:buNone/>
              <a:defRPr sz="5161">
                <a:solidFill>
                  <a:schemeClr val="dk2"/>
                </a:solidFill>
              </a:defRPr>
            </a:lvl8pPr>
            <a:lvl9pPr lvl="8" algn="r">
              <a:buNone/>
              <a:defRPr sz="5161">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jpg"/><Relationship Id="rId7"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cxnSp>
        <p:nvCxnSpPr>
          <p:cNvPr id="54" name="Google Shape;54;p13"/>
          <p:cNvCxnSpPr/>
          <p:nvPr/>
        </p:nvCxnSpPr>
        <p:spPr>
          <a:xfrm>
            <a:off x="2752200" y="6930750"/>
            <a:ext cx="3300" cy="2750700"/>
          </a:xfrm>
          <a:prstGeom prst="straightConnector1">
            <a:avLst/>
          </a:prstGeom>
          <a:noFill/>
          <a:ln cap="flat" cmpd="sng" w="152400">
            <a:solidFill>
              <a:srgbClr val="0099CC"/>
            </a:solidFill>
            <a:prstDash val="solid"/>
            <a:round/>
            <a:headEnd len="med" w="med" type="none"/>
            <a:tailEnd len="med" w="med" type="none"/>
          </a:ln>
        </p:spPr>
      </p:cxnSp>
      <p:cxnSp>
        <p:nvCxnSpPr>
          <p:cNvPr id="55" name="Google Shape;55;p13"/>
          <p:cNvCxnSpPr/>
          <p:nvPr/>
        </p:nvCxnSpPr>
        <p:spPr>
          <a:xfrm>
            <a:off x="2751675" y="-75600"/>
            <a:ext cx="600" cy="1616700"/>
          </a:xfrm>
          <a:prstGeom prst="straightConnector1">
            <a:avLst/>
          </a:prstGeom>
          <a:noFill/>
          <a:ln cap="flat" cmpd="sng" w="152400">
            <a:solidFill>
              <a:srgbClr val="0099CC"/>
            </a:solidFill>
            <a:prstDash val="solid"/>
            <a:round/>
            <a:headEnd len="med" w="med" type="none"/>
            <a:tailEnd len="med" w="med" type="none"/>
          </a:ln>
        </p:spPr>
      </p:cxnSp>
      <p:sp>
        <p:nvSpPr>
          <p:cNvPr id="56" name="Google Shape;56;p13"/>
          <p:cNvSpPr txBox="1"/>
          <p:nvPr/>
        </p:nvSpPr>
        <p:spPr>
          <a:xfrm>
            <a:off x="5745300" y="1285075"/>
            <a:ext cx="25587300" cy="2601000"/>
          </a:xfrm>
          <a:prstGeom prst="rect">
            <a:avLst/>
          </a:prstGeom>
          <a:noFill/>
          <a:ln cap="flat" cmpd="sng" w="9525">
            <a:solidFill>
              <a:srgbClr val="706F6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pt-BR" sz="7200">
                <a:solidFill>
                  <a:schemeClr val="dk2"/>
                </a:solidFill>
              </a:rPr>
              <a:t>TÍTULO DA PESQUISA: Subtítulo da Pesquisa; Fonte 72 pt ou maior. Página configurada p/90x120 cm</a:t>
            </a:r>
            <a:endParaRPr sz="7200">
              <a:solidFill>
                <a:schemeClr val="dk2"/>
              </a:solidFill>
            </a:endParaRPr>
          </a:p>
        </p:txBody>
      </p:sp>
      <p:sp>
        <p:nvSpPr>
          <p:cNvPr id="57" name="Google Shape;57;p13"/>
          <p:cNvSpPr txBox="1"/>
          <p:nvPr/>
        </p:nvSpPr>
        <p:spPr>
          <a:xfrm>
            <a:off x="5745300" y="4267650"/>
            <a:ext cx="26030100" cy="346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pt-BR" sz="4400">
                <a:solidFill>
                  <a:schemeClr val="dk1"/>
                </a:solidFill>
                <a:latin typeface="Calibri"/>
                <a:ea typeface="Calibri"/>
                <a:cs typeface="Calibri"/>
                <a:sym typeface="Calibri"/>
              </a:rPr>
              <a:t>Autores: Fulano de Tal</a:t>
            </a:r>
            <a:r>
              <a:rPr lang="pt-BR" sz="4400">
                <a:solidFill>
                  <a:schemeClr val="dk1"/>
                </a:solidFill>
                <a:latin typeface="Calibri"/>
                <a:ea typeface="Calibri"/>
                <a:cs typeface="Calibri"/>
                <a:sym typeface="Calibri"/>
              </a:rPr>
              <a:t> (Nome do Curso),  </a:t>
            </a:r>
            <a:r>
              <a:rPr b="1" lang="pt-BR" sz="4400">
                <a:solidFill>
                  <a:schemeClr val="dk1"/>
                </a:solidFill>
                <a:latin typeface="Calibri"/>
                <a:ea typeface="Calibri"/>
                <a:cs typeface="Calibri"/>
                <a:sym typeface="Calibri"/>
              </a:rPr>
              <a:t>Beltrano</a:t>
            </a:r>
            <a:r>
              <a:rPr lang="pt-BR" sz="4400">
                <a:solidFill>
                  <a:schemeClr val="dk1"/>
                </a:solidFill>
                <a:latin typeface="Calibri"/>
                <a:ea typeface="Calibri"/>
                <a:cs typeface="Calibri"/>
                <a:sym typeface="Calibri"/>
              </a:rPr>
              <a:t> </a:t>
            </a:r>
            <a:r>
              <a:rPr b="1" lang="pt-BR" sz="4400">
                <a:solidFill>
                  <a:schemeClr val="dk1"/>
                </a:solidFill>
                <a:latin typeface="Calibri"/>
                <a:ea typeface="Calibri"/>
                <a:cs typeface="Calibri"/>
                <a:sym typeface="Calibri"/>
              </a:rPr>
              <a:t>de Tal </a:t>
            </a:r>
            <a:r>
              <a:rPr lang="pt-BR" sz="4400">
                <a:solidFill>
                  <a:schemeClr val="dk1"/>
                </a:solidFill>
                <a:latin typeface="Calibri"/>
                <a:ea typeface="Calibri"/>
                <a:cs typeface="Calibri"/>
                <a:sym typeface="Calibri"/>
              </a:rPr>
              <a:t>(Curso), </a:t>
            </a:r>
            <a:r>
              <a:rPr b="1" lang="pt-BR" sz="4400">
                <a:solidFill>
                  <a:schemeClr val="dk1"/>
                </a:solidFill>
                <a:latin typeface="Calibri"/>
                <a:ea typeface="Calibri"/>
                <a:cs typeface="Calibri"/>
                <a:sym typeface="Calibri"/>
              </a:rPr>
              <a:t>Coautor 1 de Tal </a:t>
            </a:r>
            <a:r>
              <a:rPr lang="pt-BR" sz="4400">
                <a:solidFill>
                  <a:schemeClr val="dk1"/>
                </a:solidFill>
                <a:latin typeface="Calibri"/>
                <a:ea typeface="Calibri"/>
                <a:cs typeface="Calibri"/>
                <a:sym typeface="Calibri"/>
              </a:rPr>
              <a:t>(Nome do Curso)</a:t>
            </a:r>
            <a:endParaRPr sz="4400">
              <a:solidFill>
                <a:schemeClr val="dk1"/>
              </a:solidFill>
              <a:latin typeface="Calibri"/>
              <a:ea typeface="Calibri"/>
              <a:cs typeface="Calibri"/>
              <a:sym typeface="Calibri"/>
            </a:endParaRPr>
          </a:p>
          <a:p>
            <a:pPr indent="0" lvl="0" marL="0" rtl="0" algn="l">
              <a:lnSpc>
                <a:spcPct val="115000"/>
              </a:lnSpc>
              <a:spcBef>
                <a:spcPts val="600"/>
              </a:spcBef>
              <a:spcAft>
                <a:spcPts val="0"/>
              </a:spcAft>
              <a:buClr>
                <a:schemeClr val="dk1"/>
              </a:buClr>
              <a:buSzPts val="1100"/>
              <a:buFont typeface="Arial"/>
              <a:buNone/>
            </a:pPr>
            <a:r>
              <a:rPr b="1" lang="pt-BR" sz="4400">
                <a:solidFill>
                  <a:schemeClr val="dk1"/>
                </a:solidFill>
                <a:latin typeface="Calibri"/>
                <a:ea typeface="Calibri"/>
                <a:cs typeface="Calibri"/>
                <a:sym typeface="Calibri"/>
              </a:rPr>
              <a:t>Orientador(es):</a:t>
            </a:r>
            <a:r>
              <a:rPr b="1" lang="pt-BR" sz="4400">
                <a:solidFill>
                  <a:schemeClr val="dk1"/>
                </a:solidFill>
                <a:latin typeface="Calibri"/>
                <a:ea typeface="Calibri"/>
                <a:cs typeface="Calibri"/>
                <a:sym typeface="Calibri"/>
              </a:rPr>
              <a:t> Fulano de Tal</a:t>
            </a:r>
            <a:r>
              <a:rPr lang="pt-BR" sz="4400">
                <a:solidFill>
                  <a:schemeClr val="dk1"/>
                </a:solidFill>
                <a:latin typeface="Calibri"/>
                <a:ea typeface="Calibri"/>
                <a:cs typeface="Calibri"/>
                <a:sym typeface="Calibri"/>
              </a:rPr>
              <a:t> (Departamento),  </a:t>
            </a:r>
            <a:r>
              <a:rPr b="1" lang="pt-BR" sz="4400">
                <a:solidFill>
                  <a:schemeClr val="dk1"/>
                </a:solidFill>
                <a:latin typeface="Calibri"/>
                <a:ea typeface="Calibri"/>
                <a:cs typeface="Calibri"/>
                <a:sym typeface="Calibri"/>
              </a:rPr>
              <a:t>Beltrano</a:t>
            </a:r>
            <a:r>
              <a:rPr lang="pt-BR" sz="4400">
                <a:solidFill>
                  <a:schemeClr val="dk1"/>
                </a:solidFill>
                <a:latin typeface="Calibri"/>
                <a:ea typeface="Calibri"/>
                <a:cs typeface="Calibri"/>
                <a:sym typeface="Calibri"/>
              </a:rPr>
              <a:t> </a:t>
            </a:r>
            <a:r>
              <a:rPr b="1" lang="pt-BR" sz="4400">
                <a:solidFill>
                  <a:schemeClr val="dk1"/>
                </a:solidFill>
                <a:latin typeface="Calibri"/>
                <a:ea typeface="Calibri"/>
                <a:cs typeface="Calibri"/>
                <a:sym typeface="Calibri"/>
              </a:rPr>
              <a:t>de Tal </a:t>
            </a:r>
            <a:r>
              <a:rPr lang="pt-BR" sz="4400">
                <a:solidFill>
                  <a:schemeClr val="dk1"/>
                </a:solidFill>
                <a:latin typeface="Calibri"/>
                <a:ea typeface="Calibri"/>
                <a:cs typeface="Calibri"/>
                <a:sym typeface="Calibri"/>
              </a:rPr>
              <a:t>(Departamento)</a:t>
            </a:r>
            <a:endParaRPr b="1" sz="4400">
              <a:solidFill>
                <a:schemeClr val="dk1"/>
              </a:solidFill>
              <a:latin typeface="Calibri"/>
              <a:ea typeface="Calibri"/>
              <a:cs typeface="Calibri"/>
              <a:sym typeface="Calibri"/>
            </a:endParaRPr>
          </a:p>
          <a:p>
            <a:pPr indent="0" lvl="0" marL="0" rtl="0" algn="l">
              <a:lnSpc>
                <a:spcPct val="115000"/>
              </a:lnSpc>
              <a:spcBef>
                <a:spcPts val="600"/>
              </a:spcBef>
              <a:spcAft>
                <a:spcPts val="0"/>
              </a:spcAft>
              <a:buClr>
                <a:schemeClr val="dk1"/>
              </a:buClr>
              <a:buSzPts val="1100"/>
              <a:buFont typeface="Arial"/>
              <a:buNone/>
            </a:pPr>
            <a:r>
              <a:rPr b="1" lang="pt-BR" sz="4400">
                <a:solidFill>
                  <a:schemeClr val="dk1"/>
                </a:solidFill>
                <a:latin typeface="Calibri"/>
                <a:ea typeface="Calibri"/>
                <a:cs typeface="Calibri"/>
                <a:sym typeface="Calibri"/>
              </a:rPr>
              <a:t>Financiamento:</a:t>
            </a:r>
            <a:r>
              <a:rPr lang="pt-BR" sz="4400">
                <a:solidFill>
                  <a:schemeClr val="dk1"/>
                </a:solidFill>
                <a:latin typeface="Calibri"/>
                <a:ea typeface="Calibri"/>
                <a:cs typeface="Calibri"/>
                <a:sym typeface="Calibri"/>
              </a:rPr>
              <a:t> PIBIC/CNPq, IC/UNIRIO, FAPERJ, etc.</a:t>
            </a:r>
            <a:endParaRPr sz="4400">
              <a:solidFill>
                <a:schemeClr val="dk1"/>
              </a:solidFill>
              <a:latin typeface="Calibri"/>
              <a:ea typeface="Calibri"/>
              <a:cs typeface="Calibri"/>
              <a:sym typeface="Calibri"/>
            </a:endParaRPr>
          </a:p>
          <a:p>
            <a:pPr indent="0" lvl="0" marL="0" rtl="0" algn="l">
              <a:lnSpc>
                <a:spcPct val="115000"/>
              </a:lnSpc>
              <a:spcBef>
                <a:spcPts val="600"/>
              </a:spcBef>
              <a:spcAft>
                <a:spcPts val="600"/>
              </a:spcAft>
              <a:buNone/>
            </a:pPr>
            <a:r>
              <a:rPr b="1" i="1" lang="pt-BR" sz="4400">
                <a:solidFill>
                  <a:schemeClr val="dk1"/>
                </a:solidFill>
                <a:latin typeface="Calibri"/>
                <a:ea typeface="Calibri"/>
                <a:cs typeface="Calibri"/>
                <a:sym typeface="Calibri"/>
              </a:rPr>
              <a:t>Palavras-Chave: Palavra-chave 1, Palavra-chave 2, Palavra-chave 3</a:t>
            </a:r>
            <a:endParaRPr b="1" sz="8000">
              <a:solidFill>
                <a:schemeClr val="dk1"/>
              </a:solidFill>
              <a:latin typeface="Calibri"/>
              <a:ea typeface="Calibri"/>
              <a:cs typeface="Calibri"/>
              <a:sym typeface="Calibri"/>
            </a:endParaRPr>
          </a:p>
        </p:txBody>
      </p:sp>
      <p:pic>
        <p:nvPicPr>
          <p:cNvPr id="58" name="Google Shape;58;p13" title="novo logo unirio.png"/>
          <p:cNvPicPr preferRelativeResize="0"/>
          <p:nvPr/>
        </p:nvPicPr>
        <p:blipFill>
          <a:blip r:embed="rId3">
            <a:alphaModFix/>
          </a:blip>
          <a:stretch>
            <a:fillRect/>
          </a:stretch>
        </p:blipFill>
        <p:spPr>
          <a:xfrm>
            <a:off x="591950" y="2005047"/>
            <a:ext cx="4320001" cy="4335288"/>
          </a:xfrm>
          <a:prstGeom prst="rect">
            <a:avLst/>
          </a:prstGeom>
          <a:noFill/>
          <a:ln>
            <a:noFill/>
          </a:ln>
        </p:spPr>
      </p:pic>
      <p:cxnSp>
        <p:nvCxnSpPr>
          <p:cNvPr id="59" name="Google Shape;59;p13"/>
          <p:cNvCxnSpPr/>
          <p:nvPr/>
        </p:nvCxnSpPr>
        <p:spPr>
          <a:xfrm rot="10800000">
            <a:off x="-63350" y="8082650"/>
            <a:ext cx="13316700" cy="0"/>
          </a:xfrm>
          <a:prstGeom prst="straightConnector1">
            <a:avLst/>
          </a:prstGeom>
          <a:noFill/>
          <a:ln cap="flat" cmpd="sng" w="152400">
            <a:solidFill>
              <a:srgbClr val="0099CC"/>
            </a:solidFill>
            <a:prstDash val="solid"/>
            <a:round/>
            <a:headEnd len="med" w="med" type="none"/>
            <a:tailEnd len="med" w="med" type="none"/>
          </a:ln>
        </p:spPr>
      </p:cxnSp>
      <p:sp>
        <p:nvSpPr>
          <p:cNvPr id="60" name="Google Shape;60;p13"/>
          <p:cNvSpPr txBox="1"/>
          <p:nvPr/>
        </p:nvSpPr>
        <p:spPr>
          <a:xfrm>
            <a:off x="591950" y="8547175"/>
            <a:ext cx="15096300" cy="996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3000"/>
              </a:spcBef>
              <a:spcAft>
                <a:spcPts val="0"/>
              </a:spcAft>
              <a:buClr>
                <a:schemeClr val="dk1"/>
              </a:buClr>
              <a:buSzPts val="1100"/>
              <a:buFont typeface="Arial"/>
              <a:buNone/>
            </a:pPr>
            <a:r>
              <a:rPr b="1" lang="pt-BR" sz="6000">
                <a:solidFill>
                  <a:schemeClr val="dk1"/>
                </a:solidFill>
                <a:latin typeface="Calibri"/>
                <a:ea typeface="Calibri"/>
                <a:cs typeface="Calibri"/>
                <a:sym typeface="Calibri"/>
              </a:rPr>
              <a:t>INTRODUÇÃO</a:t>
            </a:r>
            <a:endParaRPr b="1" sz="6000">
              <a:solidFill>
                <a:schemeClr val="dk1"/>
              </a:solidFill>
              <a:latin typeface="Calibri"/>
              <a:ea typeface="Calibri"/>
              <a:cs typeface="Calibri"/>
              <a:sym typeface="Calibri"/>
            </a:endParaRPr>
          </a:p>
          <a:p>
            <a:pPr indent="0" lvl="0" marL="0" rtl="0" algn="just">
              <a:lnSpc>
                <a:spcPct val="115000"/>
              </a:lnSpc>
              <a:spcBef>
                <a:spcPts val="3000"/>
              </a:spcBef>
              <a:spcAft>
                <a:spcPts val="0"/>
              </a:spcAft>
              <a:buClr>
                <a:schemeClr val="dk1"/>
              </a:buClr>
              <a:buSzPts val="1100"/>
              <a:buFont typeface="Arial"/>
              <a:buNone/>
            </a:pPr>
            <a:r>
              <a:rPr lang="pt-BR" sz="3600">
                <a:solidFill>
                  <a:schemeClr val="dk1"/>
                </a:solidFill>
                <a:latin typeface="Calibri"/>
                <a:ea typeface="Calibri"/>
                <a:cs typeface="Calibri"/>
                <a:sym typeface="Calibri"/>
              </a:rPr>
              <a:t>  </a:t>
            </a:r>
            <a:r>
              <a:rPr b="1" lang="pt-BR" sz="3600">
                <a:solidFill>
                  <a:schemeClr val="dk1"/>
                </a:solidFill>
                <a:latin typeface="Calibri"/>
                <a:ea typeface="Calibri"/>
                <a:cs typeface="Calibri"/>
                <a:sym typeface="Calibri"/>
              </a:rPr>
              <a:t>SUGESTÃO: FONTE MAIOR QUE 36 PT. </a:t>
            </a:r>
            <a:r>
              <a:rPr lang="pt-BR" sz="3600">
                <a:solidFill>
                  <a:schemeClr val="dk1"/>
                </a:solidFill>
                <a:latin typeface="Calibri"/>
                <a:ea typeface="Calibri"/>
                <a:cs typeface="Calibri"/>
                <a:sym typeface="Calibri"/>
              </a:rPr>
              <a:t>Lorem ipsum dolor sit amet, consectetur adipiscing elit. Pellentesque pellentesque arcu vel turpis feugiat tristique. Etiam blandit iaculis enim vel congue. Vestibulum ante ipsum primis in faucibus orci luctus et ultrices posuere cubilia curae; Aenean finibus erat arcu, ac commodo tellus efficitur ac. Nunc ante justo, molestie nec sollicitudin eu, malesuada at quam. Maecenas vehicula fringilla leo. Sed eget nisl eu turpis sollicitudin scelerisque egestas ut tellus. Cras porta vitae neque quis porta. Quisque luctus sagittis lectus. Integer fringilla diam ex, scelerisque hendrerit lectus laoreet a. Maecenas nec diam ut justo ornare gravida. Pellentesque non euismod ligula, in malesuada justo. Proin vestibulum tortor dignissim orci faucibus, in porta risus malesuada. Donec tempus tellus in magna mollis consectetur. </a:t>
            </a:r>
            <a:endParaRPr sz="3600">
              <a:solidFill>
                <a:schemeClr val="dk1"/>
              </a:solidFill>
              <a:latin typeface="Calibri"/>
              <a:ea typeface="Calibri"/>
              <a:cs typeface="Calibri"/>
              <a:sym typeface="Calibri"/>
            </a:endParaRPr>
          </a:p>
          <a:p>
            <a:pPr indent="0" lvl="0" marL="0" rtl="0" algn="l">
              <a:spcBef>
                <a:spcPts val="0"/>
              </a:spcBef>
              <a:spcAft>
                <a:spcPts val="0"/>
              </a:spcAft>
              <a:buNone/>
            </a:pPr>
            <a:r>
              <a:t/>
            </a:r>
            <a:endParaRPr sz="9291">
              <a:solidFill>
                <a:schemeClr val="dk2"/>
              </a:solidFill>
            </a:endParaRPr>
          </a:p>
        </p:txBody>
      </p:sp>
      <p:sp>
        <p:nvSpPr>
          <p:cNvPr id="61" name="Google Shape;61;p13"/>
          <p:cNvSpPr txBox="1"/>
          <p:nvPr/>
        </p:nvSpPr>
        <p:spPr>
          <a:xfrm>
            <a:off x="591950" y="29690568"/>
            <a:ext cx="15096300" cy="1288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3000"/>
              </a:spcBef>
              <a:spcAft>
                <a:spcPts val="0"/>
              </a:spcAft>
              <a:buClr>
                <a:schemeClr val="dk1"/>
              </a:buClr>
              <a:buSzPts val="1100"/>
              <a:buFont typeface="Arial"/>
              <a:buNone/>
            </a:pPr>
            <a:r>
              <a:rPr b="1" lang="pt-BR" sz="6000">
                <a:solidFill>
                  <a:schemeClr val="dk1"/>
                </a:solidFill>
                <a:latin typeface="Calibri"/>
                <a:ea typeface="Calibri"/>
                <a:cs typeface="Calibri"/>
                <a:sym typeface="Calibri"/>
              </a:rPr>
              <a:t>METODOLOGIA</a:t>
            </a:r>
            <a:endParaRPr b="1" sz="6000">
              <a:solidFill>
                <a:schemeClr val="dk1"/>
              </a:solidFill>
              <a:latin typeface="Calibri"/>
              <a:ea typeface="Calibri"/>
              <a:cs typeface="Calibri"/>
              <a:sym typeface="Calibri"/>
            </a:endParaRPr>
          </a:p>
          <a:p>
            <a:pPr indent="0" lvl="0" marL="0" rtl="0" algn="just">
              <a:lnSpc>
                <a:spcPct val="115000"/>
              </a:lnSpc>
              <a:spcBef>
                <a:spcPts val="3000"/>
              </a:spcBef>
              <a:spcAft>
                <a:spcPts val="0"/>
              </a:spcAft>
              <a:buClr>
                <a:schemeClr val="dk1"/>
              </a:buClr>
              <a:buSzPts val="1100"/>
              <a:buFont typeface="Arial"/>
              <a:buNone/>
            </a:pPr>
            <a:r>
              <a:rPr lang="pt-BR" sz="3600">
                <a:solidFill>
                  <a:schemeClr val="dk1"/>
                </a:solidFill>
                <a:latin typeface="Calibri"/>
                <a:ea typeface="Calibri"/>
                <a:cs typeface="Calibri"/>
                <a:sym typeface="Calibri"/>
              </a:rPr>
              <a:t>  </a:t>
            </a:r>
            <a:r>
              <a:rPr b="1" lang="pt-BR" sz="3600">
                <a:solidFill>
                  <a:schemeClr val="dk1"/>
                </a:solidFill>
                <a:latin typeface="Calibri"/>
                <a:ea typeface="Calibri"/>
                <a:cs typeface="Calibri"/>
                <a:sym typeface="Calibri"/>
              </a:rPr>
              <a:t> SUGESTÃO: FONTE MAIOR QUE 36 PT. </a:t>
            </a:r>
            <a:r>
              <a:rPr lang="pt-BR" sz="3600">
                <a:solidFill>
                  <a:schemeClr val="dk1"/>
                </a:solidFill>
                <a:latin typeface="Calibri"/>
                <a:ea typeface="Calibri"/>
                <a:cs typeface="Calibri"/>
                <a:sym typeface="Calibri"/>
              </a:rPr>
              <a:t>Lorem ipsum dolor sit amet, consectetur adipiscing elit. Pellentesque pellentesque arcu vel turpis feugiat tristique. Etiam blandit iaculis enim vel congue. Vestibulum ante ipsum primis in faucibus orci luctus et ultrices posuere cubilia curae; Aenean finibus erat arcu, ac commodo tellus efficitur ac. Nunc ante justo, molestie nec sollicitudin eu, malesuada at quam. Maecenas vehicula fringilla leo. Sed eget nisl eu turpis sollicitudin scelerisque egestas ut tellus. Cras porta vitae neque quis porta. Quisque luctus sagittis lectus. Integer fringilla diam ex, scelerisque hendrerit lectus laoreet a. Maecenas nec diam ut justo ornare gravida.</a:t>
            </a:r>
            <a:endParaRPr sz="36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rPr lang="pt-BR" sz="3600">
                <a:solidFill>
                  <a:schemeClr val="dk1"/>
                </a:solidFill>
                <a:latin typeface="Calibri"/>
                <a:ea typeface="Calibri"/>
                <a:cs typeface="Calibri"/>
                <a:sym typeface="Calibri"/>
              </a:rPr>
              <a:t>  Pellentesque non euismod ligula, in malesuada justo. Proin vestibulum tortor dignissim orci faucibus, in porta risus malesuada. Donec tempus tellus in magna mollis consectetur. Donec tristique et libero vitae sollicitudin. Vivamus diam lectus, vestibulum vitae rhoncus nec, lacinia sit amet enim. </a:t>
            </a:r>
            <a:r>
              <a:rPr lang="pt-BR" sz="3600">
                <a:solidFill>
                  <a:schemeClr val="dk1"/>
                </a:solidFill>
                <a:latin typeface="Calibri"/>
                <a:ea typeface="Calibri"/>
                <a:cs typeface="Calibri"/>
                <a:sym typeface="Calibri"/>
              </a:rPr>
              <a:t>Nam varius massa tortor, convallis finibus est vulputate sit amet. Integer semper, tellus sed interdum congue, sapien lorem aliquet erat, vehicula viverra felis ante vel risus. Mauris enim orci, ornare ut efficitur et, laoreet in dui. Vestibulum malesuada egestas ipsum et commodo. Sed placerat facilisis lacus, fringilla lobortis lectus condimentum non. </a:t>
            </a:r>
            <a:endParaRPr sz="36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3600">
              <a:solidFill>
                <a:schemeClr val="dk1"/>
              </a:solidFill>
              <a:latin typeface="Calibri"/>
              <a:ea typeface="Calibri"/>
              <a:cs typeface="Calibri"/>
              <a:sym typeface="Calibri"/>
            </a:endParaRPr>
          </a:p>
        </p:txBody>
      </p:sp>
      <p:pic>
        <p:nvPicPr>
          <p:cNvPr id="62" name="Google Shape;62;p13"/>
          <p:cNvPicPr preferRelativeResize="0"/>
          <p:nvPr/>
        </p:nvPicPr>
        <p:blipFill>
          <a:blip r:embed="rId4">
            <a:alphaModFix/>
          </a:blip>
          <a:stretch>
            <a:fillRect/>
          </a:stretch>
        </p:blipFill>
        <p:spPr>
          <a:xfrm>
            <a:off x="1975449" y="18055549"/>
            <a:ext cx="12329298" cy="11661074"/>
          </a:xfrm>
          <a:prstGeom prst="rect">
            <a:avLst/>
          </a:prstGeom>
          <a:noFill/>
          <a:ln>
            <a:noFill/>
          </a:ln>
        </p:spPr>
      </p:pic>
      <p:pic>
        <p:nvPicPr>
          <p:cNvPr id="63" name="Google Shape;63;p13"/>
          <p:cNvPicPr preferRelativeResize="0"/>
          <p:nvPr/>
        </p:nvPicPr>
        <p:blipFill>
          <a:blip r:embed="rId5">
            <a:alphaModFix/>
          </a:blip>
          <a:stretch>
            <a:fillRect/>
          </a:stretch>
        </p:blipFill>
        <p:spPr>
          <a:xfrm>
            <a:off x="17607375" y="21980999"/>
            <a:ext cx="13239752" cy="7395620"/>
          </a:xfrm>
          <a:prstGeom prst="rect">
            <a:avLst/>
          </a:prstGeom>
          <a:noFill/>
          <a:ln>
            <a:noFill/>
          </a:ln>
        </p:spPr>
      </p:pic>
      <p:sp>
        <p:nvSpPr>
          <p:cNvPr id="64" name="Google Shape;64;p13"/>
          <p:cNvSpPr txBox="1"/>
          <p:nvPr/>
        </p:nvSpPr>
        <p:spPr>
          <a:xfrm>
            <a:off x="16679100" y="30326225"/>
            <a:ext cx="15096300" cy="739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3000"/>
              </a:spcBef>
              <a:spcAft>
                <a:spcPts val="0"/>
              </a:spcAft>
              <a:buClr>
                <a:schemeClr val="dk1"/>
              </a:buClr>
              <a:buSzPts val="1100"/>
              <a:buFont typeface="Arial"/>
              <a:buNone/>
            </a:pPr>
            <a:r>
              <a:rPr b="1" lang="pt-BR" sz="6000">
                <a:solidFill>
                  <a:schemeClr val="dk1"/>
                </a:solidFill>
                <a:latin typeface="Calibri"/>
                <a:ea typeface="Calibri"/>
                <a:cs typeface="Calibri"/>
                <a:sym typeface="Calibri"/>
              </a:rPr>
              <a:t>CONCLUSÕES</a:t>
            </a:r>
            <a:endParaRPr b="1" sz="6000">
              <a:solidFill>
                <a:schemeClr val="dk1"/>
              </a:solidFill>
              <a:latin typeface="Calibri"/>
              <a:ea typeface="Calibri"/>
              <a:cs typeface="Calibri"/>
              <a:sym typeface="Calibri"/>
            </a:endParaRPr>
          </a:p>
          <a:p>
            <a:pPr indent="0" lvl="0" marL="0" rtl="0" algn="just">
              <a:lnSpc>
                <a:spcPct val="115000"/>
              </a:lnSpc>
              <a:spcBef>
                <a:spcPts val="3000"/>
              </a:spcBef>
              <a:spcAft>
                <a:spcPts val="0"/>
              </a:spcAft>
              <a:buClr>
                <a:schemeClr val="dk1"/>
              </a:buClr>
              <a:buSzPts val="1100"/>
              <a:buFont typeface="Arial"/>
              <a:buNone/>
            </a:pPr>
            <a:r>
              <a:rPr b="1" lang="pt-BR" sz="3600">
                <a:solidFill>
                  <a:schemeClr val="dk1"/>
                </a:solidFill>
                <a:latin typeface="Calibri"/>
                <a:ea typeface="Calibri"/>
                <a:cs typeface="Calibri"/>
                <a:sym typeface="Calibri"/>
              </a:rPr>
              <a:t>   SUGESTÃO: FONTE MAIOR QUE 36 PT. </a:t>
            </a:r>
            <a:r>
              <a:rPr lang="pt-BR" sz="3600">
                <a:solidFill>
                  <a:schemeClr val="dk1"/>
                </a:solidFill>
                <a:latin typeface="Calibri"/>
                <a:ea typeface="Calibri"/>
                <a:cs typeface="Calibri"/>
                <a:sym typeface="Calibri"/>
              </a:rPr>
              <a:t>Lorem ipsum dolor sit amet, consectetur adipiscing elit. Pellentesque pellentesque arcu vel turpis feugiat tristique. Etiam blandit iaculis enim vel congue. Vestibulum ante ipsum primis in faucibus orci luctus et ultrices posuere cubilia curae; Aenean finibus erat arcu, ac commodo tellus efficitur ac. Nunc ante justo, molestie nec sollicitudin eu, malesuada at quam. Maecenas vehicula fringilla leo. Sed eget nisl eu turpis sollicitudin scelerisque egestas ut tellus. Cras porta vitae neque quis porta. Quisque luctus sagittis lectus. Integer fringilla diam ex, scelerisque hendrerit lectus laoreet a. Maecenas nec diam ut justo ornare gravida. </a:t>
            </a:r>
            <a:endParaRPr sz="3600">
              <a:solidFill>
                <a:schemeClr val="dk1"/>
              </a:solidFill>
              <a:latin typeface="Calibri"/>
              <a:ea typeface="Calibri"/>
              <a:cs typeface="Calibri"/>
              <a:sym typeface="Calibri"/>
            </a:endParaRPr>
          </a:p>
          <a:p>
            <a:pPr indent="0" lvl="0" marL="0" rtl="0" algn="l">
              <a:spcBef>
                <a:spcPts val="0"/>
              </a:spcBef>
              <a:spcAft>
                <a:spcPts val="0"/>
              </a:spcAft>
              <a:buNone/>
            </a:pPr>
            <a:r>
              <a:t/>
            </a:r>
            <a:endParaRPr b="1" sz="6000">
              <a:solidFill>
                <a:schemeClr val="dk1"/>
              </a:solidFill>
              <a:latin typeface="Calibri"/>
              <a:ea typeface="Calibri"/>
              <a:cs typeface="Calibri"/>
              <a:sym typeface="Calibri"/>
            </a:endParaRPr>
          </a:p>
        </p:txBody>
      </p:sp>
      <p:sp>
        <p:nvSpPr>
          <p:cNvPr id="65" name="Google Shape;65;p13"/>
          <p:cNvSpPr txBox="1"/>
          <p:nvPr/>
        </p:nvSpPr>
        <p:spPr>
          <a:xfrm>
            <a:off x="16679100" y="8547163"/>
            <a:ext cx="15096300" cy="1372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3000"/>
              </a:spcBef>
              <a:spcAft>
                <a:spcPts val="0"/>
              </a:spcAft>
              <a:buClr>
                <a:schemeClr val="dk1"/>
              </a:buClr>
              <a:buSzPts val="1100"/>
              <a:buFont typeface="Arial"/>
              <a:buNone/>
            </a:pPr>
            <a:r>
              <a:rPr b="1" lang="pt-BR" sz="6000">
                <a:solidFill>
                  <a:schemeClr val="dk1"/>
                </a:solidFill>
                <a:latin typeface="Calibri"/>
                <a:ea typeface="Calibri"/>
                <a:cs typeface="Calibri"/>
                <a:sym typeface="Calibri"/>
              </a:rPr>
              <a:t>RESULTADOS E DISCUSSÃO</a:t>
            </a:r>
            <a:endParaRPr b="1" sz="6000">
              <a:solidFill>
                <a:schemeClr val="dk1"/>
              </a:solidFill>
              <a:latin typeface="Calibri"/>
              <a:ea typeface="Calibri"/>
              <a:cs typeface="Calibri"/>
              <a:sym typeface="Calibri"/>
            </a:endParaRPr>
          </a:p>
          <a:p>
            <a:pPr indent="0" lvl="0" marL="0" rtl="0" algn="just">
              <a:lnSpc>
                <a:spcPct val="115000"/>
              </a:lnSpc>
              <a:spcBef>
                <a:spcPts val="3000"/>
              </a:spcBef>
              <a:spcAft>
                <a:spcPts val="0"/>
              </a:spcAft>
              <a:buClr>
                <a:schemeClr val="dk1"/>
              </a:buClr>
              <a:buSzPts val="1100"/>
              <a:buFont typeface="Arial"/>
              <a:buNone/>
            </a:pPr>
            <a:r>
              <a:rPr lang="pt-BR" sz="3600">
                <a:solidFill>
                  <a:schemeClr val="dk1"/>
                </a:solidFill>
                <a:latin typeface="Calibri"/>
                <a:ea typeface="Calibri"/>
                <a:cs typeface="Calibri"/>
                <a:sym typeface="Calibri"/>
              </a:rPr>
              <a:t>  </a:t>
            </a:r>
            <a:r>
              <a:rPr b="1" lang="pt-BR" sz="3600">
                <a:solidFill>
                  <a:schemeClr val="dk1"/>
                </a:solidFill>
                <a:latin typeface="Calibri"/>
                <a:ea typeface="Calibri"/>
                <a:cs typeface="Calibri"/>
                <a:sym typeface="Calibri"/>
              </a:rPr>
              <a:t> SUGESTÃO: FONTE MAIOR QUE 36 PT. </a:t>
            </a:r>
            <a:r>
              <a:rPr lang="pt-BR" sz="3600">
                <a:solidFill>
                  <a:schemeClr val="dk1"/>
                </a:solidFill>
                <a:latin typeface="Calibri"/>
                <a:ea typeface="Calibri"/>
                <a:cs typeface="Calibri"/>
                <a:sym typeface="Calibri"/>
              </a:rPr>
              <a:t>Lorem ipsum dolor sit amet, consectetur adipiscing elit. Pellentesque pellentesque arcu vel turpis feugiat tristique. Etiam blandit iaculis enim vel congue. Vestibulum ante ipsum primis in faucibus orci luctus et ultrices posuere cubilia curae; Aenean finibus erat arcu, ac commodo tellus efficitur ac. Nunc ante justo, molestie nec sollicitudin eu, malesuada at quam. Maecenas vehicula fringilla leo. Sed eget nisl eu turpis sollicitudin scelerisque egestas ut tellus. Cras porta vitae neque quis porta. Quisque luctus sagittis lectus. Integer fringilla diam ex, scelerisque hendrerit lectus laoreet a. Maecenas nec diam ut justo ornare gravida.</a:t>
            </a:r>
            <a:endParaRPr sz="36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pt-BR" sz="3600">
                <a:solidFill>
                  <a:schemeClr val="dk1"/>
                </a:solidFill>
                <a:latin typeface="Calibri"/>
                <a:ea typeface="Calibri"/>
                <a:cs typeface="Calibri"/>
                <a:sym typeface="Calibri"/>
              </a:rPr>
              <a:t>  Pellentesque non euismod ligula, in malesuada justo. Proin vestibulum tortor dignissim orci faucibus, in porta risus malesuada. Donec tempus tellus in magna mollis consectetur. Donec tristique et libero vitae sollicitudin. Vivamus diam lectus, vestibulum vitae rhoncus nec, lacinia sit amet enim. Nam varius massa tortor, convallis finibus est vulputate sit amet. Integer semper, tellus sed interdum congue, sapien lorem aliquet erat, vehicula viverra felis ante vel risus. Mauris enim orci, ornare ut efficitur et, laoreet in dui. Vestibulum malesuada egestas ipsum et commodo. Sed placerat facilisis lacus, fringilla lobortis lectus condimentum non. </a:t>
            </a:r>
            <a:endParaRPr sz="36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b="1" sz="6000">
              <a:solidFill>
                <a:schemeClr val="dk1"/>
              </a:solidFill>
              <a:latin typeface="Calibri"/>
              <a:ea typeface="Calibri"/>
              <a:cs typeface="Calibri"/>
              <a:sym typeface="Calibri"/>
            </a:endParaRPr>
          </a:p>
        </p:txBody>
      </p:sp>
      <p:sp>
        <p:nvSpPr>
          <p:cNvPr id="66" name="Google Shape;66;p13"/>
          <p:cNvSpPr txBox="1"/>
          <p:nvPr/>
        </p:nvSpPr>
        <p:spPr>
          <a:xfrm>
            <a:off x="16650450" y="37838700"/>
            <a:ext cx="15096300" cy="5361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3000"/>
              </a:spcBef>
              <a:spcAft>
                <a:spcPts val="0"/>
              </a:spcAft>
              <a:buClr>
                <a:schemeClr val="dk1"/>
              </a:buClr>
              <a:buSzPts val="1100"/>
              <a:buFont typeface="Arial"/>
              <a:buNone/>
            </a:pPr>
            <a:r>
              <a:rPr b="1" lang="pt-BR" sz="6000">
                <a:solidFill>
                  <a:schemeClr val="dk1"/>
                </a:solidFill>
                <a:latin typeface="Calibri"/>
                <a:ea typeface="Calibri"/>
                <a:cs typeface="Calibri"/>
                <a:sym typeface="Calibri"/>
              </a:rPr>
              <a:t>BIBLIOGRAFIA</a:t>
            </a:r>
            <a:endParaRPr b="1" sz="6000">
              <a:solidFill>
                <a:schemeClr val="dk1"/>
              </a:solidFill>
              <a:latin typeface="Calibri"/>
              <a:ea typeface="Calibri"/>
              <a:cs typeface="Calibri"/>
              <a:sym typeface="Calibri"/>
            </a:endParaRPr>
          </a:p>
          <a:p>
            <a:pPr indent="0" lvl="0" marL="0" rtl="0" algn="ctr">
              <a:lnSpc>
                <a:spcPct val="115000"/>
              </a:lnSpc>
              <a:spcBef>
                <a:spcPts val="3000"/>
              </a:spcBef>
              <a:spcAft>
                <a:spcPts val="0"/>
              </a:spcAft>
              <a:buClr>
                <a:schemeClr val="dk1"/>
              </a:buClr>
              <a:buSzPts val="1100"/>
              <a:buFont typeface="Arial"/>
              <a:buNone/>
            </a:pPr>
            <a:r>
              <a:rPr b="1" lang="pt-BR" sz="3600">
                <a:solidFill>
                  <a:schemeClr val="dk1"/>
                </a:solidFill>
                <a:latin typeface="Calibri"/>
                <a:ea typeface="Calibri"/>
                <a:cs typeface="Calibri"/>
                <a:sym typeface="Calibri"/>
              </a:rPr>
              <a:t>  REGISTRAR APENAS A BIBLIOGRAFIA CITADA NO PÔSTER</a:t>
            </a:r>
            <a:endParaRPr b="1" sz="36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pt-BR" sz="3600">
                <a:solidFill>
                  <a:schemeClr val="dk1"/>
                </a:solidFill>
                <a:latin typeface="Calibri"/>
                <a:ea typeface="Calibri"/>
                <a:cs typeface="Calibri"/>
                <a:sym typeface="Calibri"/>
              </a:rPr>
              <a:t>POSTER, Citada No. </a:t>
            </a:r>
            <a:r>
              <a:rPr b="1" lang="pt-BR" sz="3600">
                <a:solidFill>
                  <a:schemeClr val="dk1"/>
                </a:solidFill>
                <a:latin typeface="Calibri"/>
                <a:ea typeface="Calibri"/>
                <a:cs typeface="Calibri"/>
                <a:sym typeface="Calibri"/>
              </a:rPr>
              <a:t>“Registrar apenas a bibliografia citada no poster”. Campinas: Exemplo, 2022.</a:t>
            </a:r>
            <a:endParaRPr b="1" sz="36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pt-BR" sz="3600">
                <a:solidFill>
                  <a:schemeClr val="dk1"/>
                </a:solidFill>
                <a:latin typeface="Calibri"/>
                <a:ea typeface="Calibri"/>
                <a:cs typeface="Calibri"/>
                <a:sym typeface="Calibri"/>
              </a:rPr>
              <a:t>POSTER, Citada No. </a:t>
            </a:r>
            <a:r>
              <a:rPr b="1" lang="pt-BR" sz="3600">
                <a:solidFill>
                  <a:schemeClr val="dk1"/>
                </a:solidFill>
                <a:latin typeface="Calibri"/>
                <a:ea typeface="Calibri"/>
                <a:cs typeface="Calibri"/>
                <a:sym typeface="Calibri"/>
              </a:rPr>
              <a:t>“Registrar apenas a bibliografia citada no poster”. Campinas: Exemplo, 2022. </a:t>
            </a:r>
            <a:endParaRPr b="1" sz="3600">
              <a:solidFill>
                <a:schemeClr val="dk1"/>
              </a:solidFill>
              <a:latin typeface="Calibri"/>
              <a:ea typeface="Calibri"/>
              <a:cs typeface="Calibri"/>
              <a:sym typeface="Calibri"/>
            </a:endParaRPr>
          </a:p>
          <a:p>
            <a:pPr indent="0" lvl="0" marL="0" rtl="0" algn="l">
              <a:spcBef>
                <a:spcPts val="0"/>
              </a:spcBef>
              <a:spcAft>
                <a:spcPts val="0"/>
              </a:spcAft>
              <a:buNone/>
            </a:pPr>
            <a:r>
              <a:t/>
            </a:r>
            <a:endParaRPr b="1" sz="6000">
              <a:solidFill>
                <a:schemeClr val="dk1"/>
              </a:solidFill>
              <a:latin typeface="Calibri"/>
              <a:ea typeface="Calibri"/>
              <a:cs typeface="Calibri"/>
              <a:sym typeface="Calibri"/>
            </a:endParaRPr>
          </a:p>
        </p:txBody>
      </p:sp>
      <p:pic>
        <p:nvPicPr>
          <p:cNvPr id="67" name="Google Shape;67;p13" title="LOGO JIC SITE.jpg"/>
          <p:cNvPicPr preferRelativeResize="0"/>
          <p:nvPr/>
        </p:nvPicPr>
        <p:blipFill>
          <a:blip r:embed="rId6">
            <a:alphaModFix/>
          </a:blip>
          <a:stretch>
            <a:fillRect/>
          </a:stretch>
        </p:blipFill>
        <p:spPr>
          <a:xfrm>
            <a:off x="28526547" y="5672088"/>
            <a:ext cx="2997828" cy="2362774"/>
          </a:xfrm>
          <a:prstGeom prst="rect">
            <a:avLst/>
          </a:prstGeom>
          <a:noFill/>
          <a:ln>
            <a:noFill/>
          </a:ln>
        </p:spPr>
      </p:pic>
      <p:pic>
        <p:nvPicPr>
          <p:cNvPr id="68" name="Google Shape;68;p13" title="Logo DPq.png"/>
          <p:cNvPicPr preferRelativeResize="0"/>
          <p:nvPr/>
        </p:nvPicPr>
        <p:blipFill rotWithShape="1">
          <a:blip r:embed="rId7">
            <a:alphaModFix/>
          </a:blip>
          <a:srcRect b="19336" l="23746" r="13431" t="9519"/>
          <a:stretch/>
        </p:blipFill>
        <p:spPr>
          <a:xfrm>
            <a:off x="26580125" y="5787149"/>
            <a:ext cx="1883325" cy="2132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