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4" r:id="rId3"/>
    <p:sldId id="265" r:id="rId4"/>
    <p:sldId id="26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9" autoAdjust="0"/>
    <p:restoredTop sz="94606" autoAdjust="0"/>
  </p:normalViewPr>
  <p:slideViewPr>
    <p:cSldViewPr snapToGrid="0">
      <p:cViewPr varScale="1">
        <p:scale>
          <a:sx n="78" d="100"/>
          <a:sy n="78" d="100"/>
        </p:scale>
        <p:origin x="-90" y="-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A577C-480A-4BB2-A144-943093AF7953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546F8-2AB4-480A-AD01-5E41C88F46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0657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77275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7042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0043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6033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200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23941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9912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8578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82551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3065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34621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ABA9E-09F1-4647-A1B4-1801BACEB17D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763DC-7D3A-4E9B-AFBC-1F195D6821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042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0416" y="365125"/>
            <a:ext cx="11423903" cy="1325563"/>
          </a:xfrm>
        </p:spPr>
        <p:txBody>
          <a:bodyPr>
            <a:noAutofit/>
          </a:bodyPr>
          <a:lstStyle/>
          <a:p>
            <a:pPr algn="r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rPr>
              <a:t>Contracapas dos livros didáticos do Ensino Médio </a:t>
            </a:r>
            <a:b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rPr>
            </a:br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rPr>
              <a:t>2018-2020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3596640"/>
            <a:ext cx="7598664" cy="28407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 smtClean="0"/>
              <a:t>Movimento </a:t>
            </a:r>
            <a:r>
              <a:rPr lang="pt-BR" dirty="0"/>
              <a:t>de educação e mobilização de </a:t>
            </a:r>
            <a:r>
              <a:rPr lang="pt-BR" dirty="0" smtClean="0"/>
              <a:t>jovens para </a:t>
            </a:r>
            <a:r>
              <a:rPr lang="pt-BR" dirty="0"/>
              <a:t>promoção da alimentação adequada e </a:t>
            </a:r>
            <a:r>
              <a:rPr lang="pt-BR" dirty="0" smtClean="0"/>
              <a:t>sustentável (MDS, UFRJ, UNIRIO, UERJ)</a:t>
            </a: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2400"/>
              </a:spcAft>
            </a:pPr>
            <a:r>
              <a:rPr lang="pt-BR" dirty="0" smtClean="0"/>
              <a:t>Inspirado nos 10 temas mobilizadores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 cstate="print"/>
          <a:srcRect l="-1" t="1540" r="913"/>
          <a:stretch/>
        </p:blipFill>
        <p:spPr>
          <a:xfrm>
            <a:off x="8401050" y="3550747"/>
            <a:ext cx="3562350" cy="305293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16864" y="2438400"/>
            <a:ext cx="103875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pt-BR" sz="2800" dirty="0" smtClean="0"/>
              <a:t>Parceria </a:t>
            </a:r>
            <a:r>
              <a:rPr lang="pt-BR" sz="2800" dirty="0" smtClean="0"/>
              <a:t>do FNDE com o movimento Comer pra quê?, Ministério do Desenvolvimento </a:t>
            </a:r>
            <a:r>
              <a:rPr lang="pt-BR" sz="2600" dirty="0" smtClean="0"/>
              <a:t>Social e Ministério da Saúde</a:t>
            </a:r>
            <a:endParaRPr lang="pt-BR" sz="26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41214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981200" y="274680"/>
            <a:ext cx="8226360" cy="1139760"/>
          </a:xfrm>
          <a:prstGeom prst="rect">
            <a:avLst/>
          </a:prstGeom>
          <a:noFill/>
        </p:spPr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79199" y="989347"/>
            <a:ext cx="3765748" cy="514800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68003" y="650417"/>
            <a:ext cx="3740237" cy="51480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4870" y="254830"/>
            <a:ext cx="3711240" cy="514800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829322" y="5966235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Biologia</a:t>
            </a:r>
            <a:endParaRPr lang="pt-BR" sz="20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94534" y="5638954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Filosofia</a:t>
            </a:r>
            <a:endParaRPr lang="pt-BR" sz="20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759239" y="6208575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Geografia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2609994901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57873" y="997395"/>
            <a:ext cx="3725680" cy="5148000"/>
          </a:xfrm>
          <a:prstGeom prst="rect">
            <a:avLst/>
          </a:prstGeom>
        </p:spPr>
      </p:pic>
      <p:sp>
        <p:nvSpPr>
          <p:cNvPr id="85" name="CustomShape 1"/>
          <p:cNvSpPr/>
          <p:nvPr/>
        </p:nvSpPr>
        <p:spPr>
          <a:xfrm>
            <a:off x="1981200" y="274680"/>
            <a:ext cx="8226360" cy="1139760"/>
          </a:xfrm>
          <a:prstGeom prst="rect">
            <a:avLst/>
          </a:prstGeom>
          <a:noFill/>
        </p:spPr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82998" y="650332"/>
            <a:ext cx="3732944" cy="51480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580" y="325125"/>
            <a:ext cx="3704058" cy="514800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829322" y="5966235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Física</a:t>
            </a:r>
            <a:endParaRPr lang="pt-BR" sz="20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769490" y="5668935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Sociologia</a:t>
            </a:r>
            <a:endParaRPr lang="pt-BR" sz="20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819198" y="6238555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Química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3843630021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981200" y="274680"/>
            <a:ext cx="8226360" cy="1139760"/>
          </a:xfrm>
          <a:prstGeom prst="rect">
            <a:avLst/>
          </a:prstGeom>
          <a:noFill/>
        </p:spPr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2165" y="695815"/>
            <a:ext cx="3682699" cy="51480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51650" y="1086069"/>
            <a:ext cx="3758439" cy="514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1078" y="274680"/>
            <a:ext cx="3905277" cy="51480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779484" y="5618965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Línguas estrangeiras</a:t>
            </a:r>
            <a:endParaRPr lang="pt-BR" sz="20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4829322" y="5966235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Artes</a:t>
            </a:r>
            <a:endParaRPr lang="pt-BR" sz="20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8924131" y="6328497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História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4051480491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63</Words>
  <Application>Microsoft Office PowerPoint</Application>
  <PresentationFormat>Personalizar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Contracapas dos livros didáticos do Ensino Médio  2018-2020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1ª Oficina de criação de materiais educativos</dc:title>
  <dc:creator>Dell</dc:creator>
  <cp:lastModifiedBy>07892751718</cp:lastModifiedBy>
  <cp:revision>6</cp:revision>
  <dcterms:created xsi:type="dcterms:W3CDTF">2018-03-27T12:15:50Z</dcterms:created>
  <dcterms:modified xsi:type="dcterms:W3CDTF">2018-05-15T12:51:03Z</dcterms:modified>
</cp:coreProperties>
</file>