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3BD8-73EF-46FD-9056-B3042EF4989D}" type="datetimeFigureOut">
              <a:rPr lang="pt-BR" smtClean="0"/>
              <a:t>26/04/2017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6AC9-7AA8-4D45-BFDA-57FF833DB06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3BD8-73EF-46FD-9056-B3042EF4989D}" type="datetimeFigureOut">
              <a:rPr lang="pt-BR" smtClean="0"/>
              <a:t>26/04/2017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6AC9-7AA8-4D45-BFDA-57FF833DB06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3BD8-73EF-46FD-9056-B3042EF4989D}" type="datetimeFigureOut">
              <a:rPr lang="pt-BR" smtClean="0"/>
              <a:t>26/04/2017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6AC9-7AA8-4D45-BFDA-57FF833DB06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3BD8-73EF-46FD-9056-B3042EF4989D}" type="datetimeFigureOut">
              <a:rPr lang="pt-BR" smtClean="0"/>
              <a:t>26/04/2017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6AC9-7AA8-4D45-BFDA-57FF833DB06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3BD8-73EF-46FD-9056-B3042EF4989D}" type="datetimeFigureOut">
              <a:rPr lang="pt-BR" smtClean="0"/>
              <a:t>26/04/2017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6AC9-7AA8-4D45-BFDA-57FF833DB06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3BD8-73EF-46FD-9056-B3042EF4989D}" type="datetimeFigureOut">
              <a:rPr lang="pt-BR" smtClean="0"/>
              <a:t>26/04/2017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6AC9-7AA8-4D45-BFDA-57FF833DB06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3BD8-73EF-46FD-9056-B3042EF4989D}" type="datetimeFigureOut">
              <a:rPr lang="pt-BR" smtClean="0"/>
              <a:t>26/04/2017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6AC9-7AA8-4D45-BFDA-57FF833DB06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3BD8-73EF-46FD-9056-B3042EF4989D}" type="datetimeFigureOut">
              <a:rPr lang="pt-BR" smtClean="0"/>
              <a:t>26/04/2017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6AC9-7AA8-4D45-BFDA-57FF833DB06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3BD8-73EF-46FD-9056-B3042EF4989D}" type="datetimeFigureOut">
              <a:rPr lang="pt-BR" smtClean="0"/>
              <a:t>26/04/2017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6AC9-7AA8-4D45-BFDA-57FF833DB06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3BD8-73EF-46FD-9056-B3042EF4989D}" type="datetimeFigureOut">
              <a:rPr lang="pt-BR" smtClean="0"/>
              <a:t>26/04/2017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6AC9-7AA8-4D45-BFDA-57FF833DB06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3BD8-73EF-46FD-9056-B3042EF4989D}" type="datetimeFigureOut">
              <a:rPr lang="pt-BR" smtClean="0"/>
              <a:t>26/04/2017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6AC9-7AA8-4D45-BFDA-57FF833DB06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D3BD8-73EF-46FD-9056-B3042EF4989D}" type="datetimeFigureOut">
              <a:rPr lang="pt-BR" smtClean="0"/>
              <a:t>26/04/2017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46AC9-7AA8-4D45-BFDA-57FF833DB06E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971600" y="332656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u="sng" dirty="0" smtClean="0"/>
              <a:t>Discentes de Enfermagem</a:t>
            </a:r>
            <a:endParaRPr lang="pt-BR" sz="4400" b="1" u="sng" dirty="0"/>
          </a:p>
        </p:txBody>
      </p:sp>
      <p:sp>
        <p:nvSpPr>
          <p:cNvPr id="5" name="CaixaDeTexto 4"/>
          <p:cNvSpPr txBox="1"/>
          <p:nvPr/>
        </p:nvSpPr>
        <p:spPr>
          <a:xfrm>
            <a:off x="323528" y="1124744"/>
            <a:ext cx="8568952" cy="10525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 smtClean="0"/>
              <a:t>O NDE quer ouvir você!!</a:t>
            </a:r>
          </a:p>
          <a:p>
            <a:pPr algn="ctr"/>
            <a:endParaRPr lang="pt-BR" dirty="0"/>
          </a:p>
          <a:p>
            <a:pPr algn="ctr"/>
            <a:r>
              <a:rPr lang="pt-BR" sz="3600" dirty="0" smtClean="0"/>
              <a:t>O Núcleo Docente Estruturante </a:t>
            </a:r>
            <a:r>
              <a:rPr lang="pt-BR" sz="3600" b="1" dirty="0" smtClean="0"/>
              <a:t>( NDE) </a:t>
            </a:r>
            <a:r>
              <a:rPr lang="pt-BR" sz="3600" dirty="0" smtClean="0"/>
              <a:t>da Escola de Enfermagem Alfredo Pinto convida os Discentes da EEAP para a </a:t>
            </a:r>
            <a:r>
              <a:rPr lang="pt-BR" sz="3600" b="1" dirty="0"/>
              <a:t>R</a:t>
            </a:r>
            <a:r>
              <a:rPr lang="pt-BR" sz="3600" b="1" dirty="0" smtClean="0"/>
              <a:t>eunião </a:t>
            </a:r>
            <a:r>
              <a:rPr lang="pt-BR" sz="3600" b="1" dirty="0"/>
              <a:t>S</a:t>
            </a:r>
            <a:r>
              <a:rPr lang="pt-BR" sz="3600" b="1" dirty="0" smtClean="0"/>
              <a:t>emestral </a:t>
            </a:r>
            <a:r>
              <a:rPr lang="pt-BR" sz="3600" dirty="0" smtClean="0"/>
              <a:t>de acompanhamento do Curso de Graduação.</a:t>
            </a:r>
          </a:p>
          <a:p>
            <a:pPr algn="ctr"/>
            <a:r>
              <a:rPr lang="pt-BR" sz="2400" b="1" dirty="0" smtClean="0"/>
              <a:t>Aguardem o contato pelos representantes </a:t>
            </a:r>
          </a:p>
          <a:p>
            <a:pPr algn="ctr"/>
            <a:r>
              <a:rPr lang="pt-BR" sz="2400" b="1" dirty="0" smtClean="0"/>
              <a:t>das turmas!</a:t>
            </a:r>
          </a:p>
          <a:p>
            <a:pPr algn="ctr"/>
            <a:endParaRPr lang="pt-BR" sz="2400" dirty="0"/>
          </a:p>
          <a:p>
            <a:pPr algn="ctr"/>
            <a:r>
              <a:rPr lang="pt-BR" sz="5400" b="1" dirty="0" smtClean="0"/>
              <a:t>Participem! </a:t>
            </a:r>
          </a:p>
          <a:p>
            <a:pPr algn="ctr"/>
            <a:endParaRPr lang="pt-BR" sz="2400" dirty="0"/>
          </a:p>
          <a:p>
            <a:pPr algn="ctr"/>
            <a:endParaRPr lang="pt-BR" dirty="0" smtClean="0"/>
          </a:p>
          <a:p>
            <a:pPr algn="ctr"/>
            <a:endParaRPr lang="pt-BR" dirty="0"/>
          </a:p>
          <a:p>
            <a:pPr algn="ctr"/>
            <a:endParaRPr lang="pt-BR" dirty="0" smtClean="0"/>
          </a:p>
          <a:p>
            <a:pPr algn="ctr"/>
            <a:endParaRPr lang="pt-BR" dirty="0"/>
          </a:p>
          <a:p>
            <a:pPr algn="ctr"/>
            <a:endParaRPr lang="pt-BR" dirty="0" smtClean="0"/>
          </a:p>
          <a:p>
            <a:pPr algn="ctr"/>
            <a:endParaRPr lang="pt-BR" dirty="0"/>
          </a:p>
          <a:p>
            <a:pPr algn="ctr"/>
            <a:endParaRPr lang="pt-BR" dirty="0" smtClean="0"/>
          </a:p>
          <a:p>
            <a:pPr algn="ctr"/>
            <a:endParaRPr lang="pt-BR" dirty="0"/>
          </a:p>
          <a:p>
            <a:pPr algn="ctr"/>
            <a:endParaRPr lang="pt-BR" dirty="0" smtClean="0"/>
          </a:p>
          <a:p>
            <a:pPr algn="ctr"/>
            <a:endParaRPr lang="pt-BR" dirty="0"/>
          </a:p>
          <a:p>
            <a:pPr algn="ctr"/>
            <a:endParaRPr lang="pt-BR" dirty="0" smtClean="0"/>
          </a:p>
          <a:p>
            <a:pPr algn="ctr"/>
            <a:endParaRPr lang="pt-BR" dirty="0"/>
          </a:p>
          <a:p>
            <a:pPr algn="ctr"/>
            <a:endParaRPr lang="pt-BR" dirty="0" smtClean="0"/>
          </a:p>
          <a:p>
            <a:pPr algn="ctr"/>
            <a:endParaRPr lang="pt-BR" dirty="0"/>
          </a:p>
          <a:p>
            <a:pPr algn="ctr"/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11266" name="AutoShape 2" descr="Resultado de imagem para eea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1268" name="Picture 4" descr="Resultado de imagem para eea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4941168"/>
            <a:ext cx="1628800" cy="162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48</Words>
  <Application>Microsoft Office PowerPoint</Application>
  <PresentationFormat>Apresentação na tela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02661978763</dc:creator>
  <cp:lastModifiedBy>02661978763</cp:lastModifiedBy>
  <cp:revision>4</cp:revision>
  <dcterms:created xsi:type="dcterms:W3CDTF">2017-04-26T14:26:31Z</dcterms:created>
  <dcterms:modified xsi:type="dcterms:W3CDTF">2017-04-26T16:45:15Z</dcterms:modified>
</cp:coreProperties>
</file>