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86"/>
  </p:normalViewPr>
  <p:slideViewPr>
    <p:cSldViewPr snapToGrid="0">
      <p:cViewPr varScale="1">
        <p:scale>
          <a:sx n="96" d="100"/>
          <a:sy n="96" d="100"/>
        </p:scale>
        <p:origin x="20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4BA0-05D5-FC52-1D86-77179E291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D7CF76-DB91-CE36-D1D8-7C6341639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99D0B8-B607-DD09-08A4-9AB29648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3AC8CF-56E8-AC25-7246-603F6280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EB5BC-2F99-E5DE-3B93-FAFB283C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4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36DA9-360C-48F6-970E-EE28D9CB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E6358D-9D6C-EBB5-2D93-130D79941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817F81-1469-1539-EB9A-5F35B8B4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B3C1D7-216D-8DD9-9248-6DE82819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F08A8-61EB-0E83-E318-F8F3059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0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DFA80F-578E-46D0-F08A-6C609B56C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FA22DA-D3E2-908E-A08B-71006114A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A85CCC-E429-D588-6416-ECD2ACB3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288544-3AAB-F7E3-10B2-6723B4B6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92052-75EC-9651-4F49-119CDD8F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1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A90C3-7394-DCC3-C493-360184AE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9FFD31-47B4-2C5F-1DAB-87D5F68F6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997F93-63B5-D7AF-A002-3C742EB7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2F1EAA-2C33-9883-59F0-8DCB1F3A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5C575E-10B6-5CCB-ECA1-63605F7C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ECFFD-E8F2-51DD-E3C8-C10708B6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8BBD97-B332-10A1-D98F-CB585385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C5211B-BA22-3723-3EB3-9EF98306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0CE2AE-CA43-E38E-80E3-632905FB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9060F7-919E-7FF5-90EC-AD8E92D9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F30F3-14B0-784D-2171-A98BD5DD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055B4-4F63-42A8-C57E-6A94750AB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F0E5CE-A62A-4A0D-2EDD-4093C7414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E2EC26-3F02-4074-AE68-4686928C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DEB46C-B213-4A91-1004-5DB22AC7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6535A9-B938-6F7B-5EC5-D932D917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5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0C8EB-40F1-AF61-D911-EBEFFF61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BBB960-145C-4971-D2D1-622A181A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157CD4-B82B-27D1-4D7D-1755AFC1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879AAD-7C5D-A7A5-1BE7-E7569D0AD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E2258D-CD89-EC9B-7952-5800CEDE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472B4F-311A-6F45-ED44-86FEBC71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234623-62E5-5477-7870-4B76E2CD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3C18B4-ADDC-E1B8-514A-8867A04E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8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D22FB-D63C-3945-381F-BFEDF4B7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B2C148-3C3C-CE38-0768-8E47221C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046463-9BF9-1309-3C0F-F0BE7F5A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06D5FA-D87E-BE01-1BA6-EC33E53A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B63EEF-660C-7030-ABA3-0D1F5CC6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375460-81A4-E8FF-35BF-0AA02BA4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13CD01-7E92-C4CE-78BF-CF5CB178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4753A-E526-9B66-AC24-1653AAF9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FBF1BA-8BFE-BED6-D310-C7AFF761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200CCD-DED3-80CB-9E6D-0467A87F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6CD28D-DF28-0159-BA3C-687EEF5A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024B1C-44C0-76D7-65B3-72DED7CA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284589-47CA-4556-D2CC-9E06AA95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5B6CA-1534-947D-D71A-ED2256A5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6F10F01-3BE1-B1B8-1CCB-B51DF83BA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7A2412-378E-BFA8-F13D-EC05E52F3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3390F7-BCBC-58A9-2BB0-708819C0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7EE32F-3A04-6CEE-5AE7-401261C2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FF16F2-A290-D1C8-E526-178F0517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978B014-8C3B-38A4-7C96-D80E33BD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F2178A-6093-9FDC-26C9-F93390A95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1462A-C112-92DE-DDC1-597412B26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EB42-4C4C-CC45-BD2B-4CD0D6A2B0A9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6F9B55-3722-2E27-775D-B0624BF31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C7172-7B22-A8E8-760B-473D086FE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B6EC-A5C4-B949-9852-EBE9188AA2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3DEF50-4E1C-94C7-4BCE-B236982ED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666" y="2201587"/>
            <a:ext cx="7206667" cy="1655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E3E45D8-20C6-E0FA-D7FC-A63A2E6B0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245" y="3964414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A54776-043D-C3E5-F68F-9DF0807C16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9368" y="5741016"/>
            <a:ext cx="7575211" cy="11169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56C726-064C-EB05-4F08-3D4581FE9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57" y="124504"/>
            <a:ext cx="2351955" cy="1852164"/>
          </a:xfrm>
          <a:prstGeom prst="rect">
            <a:avLst/>
          </a:prstGeom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02DCE53A-E7FD-476D-1C8E-056393C125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5584"/>
          <a:stretch/>
        </p:blipFill>
        <p:spPr>
          <a:xfrm>
            <a:off x="9005894" y="3664"/>
            <a:ext cx="3020149" cy="18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7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93197-9508-3C41-96B0-AEBE03BC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26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Cassiano Albuquerque</dc:creator>
  <cp:lastModifiedBy>Cassiano Albuquerque</cp:lastModifiedBy>
  <cp:revision>1</cp:revision>
  <dcterms:created xsi:type="dcterms:W3CDTF">2023-10-05T16:29:08Z</dcterms:created>
  <dcterms:modified xsi:type="dcterms:W3CDTF">2023-10-05T16:32:35Z</dcterms:modified>
</cp:coreProperties>
</file>