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07606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008EC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B7AD3486-51AA-BCA6-41C3-73286219CE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44" y="5672391"/>
            <a:ext cx="2170588" cy="1185609"/>
          </a:xfrm>
          <a:prstGeom prst="rect">
            <a:avLst/>
          </a:prstGeom>
        </p:spPr>
      </p:pic>
      <p:pic>
        <p:nvPicPr>
          <p:cNvPr id="5" name="Imagem 4" descr="Logotipo&#10;&#10;Descrição gerada automaticamente">
            <a:extLst>
              <a:ext uri="{FF2B5EF4-FFF2-40B4-BE49-F238E27FC236}">
                <a16:creationId xmlns:a16="http://schemas.microsoft.com/office/drawing/2014/main" id="{19167011-CD18-4EE1-A7E3-DCE364AAD62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21" b="26667"/>
          <a:stretch/>
        </p:blipFill>
        <p:spPr>
          <a:xfrm>
            <a:off x="9667056" y="5966253"/>
            <a:ext cx="2412000" cy="79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031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198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25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18" y="-25574"/>
            <a:ext cx="5084617" cy="527729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1AB74422-B637-8F37-8832-2802C47DE8A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44" y="5672391"/>
            <a:ext cx="2170588" cy="1185609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9A23F747-4A51-01CB-7965-8B0DE1A78AF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21" b="26667"/>
          <a:stretch/>
        </p:blipFill>
        <p:spPr>
          <a:xfrm>
            <a:off x="9667056" y="5966253"/>
            <a:ext cx="2412000" cy="79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10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2919" y="689956"/>
            <a:ext cx="10515600" cy="1353762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72919" y="2070706"/>
            <a:ext cx="105156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8EC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1952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40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4500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35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06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630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9783-273F-423C-8D02-1A45F12F7DE4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A2578431-722D-FA06-B2D8-4C9C7ED1AF5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44" y="5672391"/>
            <a:ext cx="2170588" cy="1185609"/>
          </a:xfrm>
          <a:prstGeom prst="rect">
            <a:avLst/>
          </a:prstGeom>
        </p:spPr>
      </p:pic>
      <p:pic>
        <p:nvPicPr>
          <p:cNvPr id="8" name="Imagem 7" descr="Logotipo&#10;&#10;Descrição gerada automaticamente">
            <a:extLst>
              <a:ext uri="{FF2B5EF4-FFF2-40B4-BE49-F238E27FC236}">
                <a16:creationId xmlns:a16="http://schemas.microsoft.com/office/drawing/2014/main" id="{DA4624D0-39AB-F2F0-7A85-8CA26B2B9EC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21" b="26667"/>
          <a:stretch/>
        </p:blipFill>
        <p:spPr>
          <a:xfrm>
            <a:off x="9667056" y="5966253"/>
            <a:ext cx="2412000" cy="79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936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6057" y="-65314"/>
            <a:ext cx="12578057" cy="69233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262323"/>
            <a:ext cx="9144000" cy="1116984"/>
          </a:xfrm>
        </p:spPr>
        <p:txBody>
          <a:bodyPr>
            <a:normAutofit/>
          </a:bodyPr>
          <a:lstStyle/>
          <a:p>
            <a:pPr algn="l"/>
            <a:endParaRPr lang="pt-BR" sz="4800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533831"/>
            <a:ext cx="9144000" cy="1655762"/>
          </a:xfrm>
        </p:spPr>
        <p:txBody>
          <a:bodyPr>
            <a:normAutofit/>
          </a:bodyPr>
          <a:lstStyle/>
          <a:p>
            <a:pPr algn="l"/>
            <a:endParaRPr lang="pt-BR" sz="2800" dirty="0"/>
          </a:p>
        </p:txBody>
      </p:sp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FC7FB50E-6CF5-97E3-1A73-7A4F4B637B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054" y="4354508"/>
            <a:ext cx="3831206" cy="209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693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49067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>UNIRIO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BRUNO TOSTES DE AGUIAR</dc:creator>
  <cp:lastModifiedBy>Mariana Ferreira</cp:lastModifiedBy>
  <cp:revision>5</cp:revision>
  <dcterms:created xsi:type="dcterms:W3CDTF">2023-08-15T13:30:19Z</dcterms:created>
  <dcterms:modified xsi:type="dcterms:W3CDTF">2024-09-12T13:51:00Z</dcterms:modified>
</cp:coreProperties>
</file>