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-84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7591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64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43366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1823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25861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6125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587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423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921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475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006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760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008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173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671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83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616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monica.mota\Desktop\MESTRADO\LOGO UNIR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5947" y="217733"/>
            <a:ext cx="2143125" cy="2143125"/>
          </a:xfrm>
          <a:prstGeom prst="rect">
            <a:avLst/>
          </a:prstGeom>
          <a:noFill/>
        </p:spPr>
      </p:pic>
      <p:pic>
        <p:nvPicPr>
          <p:cNvPr id="6" name="Picture 2" descr="F:\LOGO FINAL\Logo_colori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6115" y="745237"/>
            <a:ext cx="4437888" cy="1252728"/>
          </a:xfrm>
          <a:prstGeom prst="rect">
            <a:avLst/>
          </a:prstGeom>
          <a:noFill/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09072" y="4519968"/>
            <a:ext cx="2990612" cy="1835148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1216775" y="2848758"/>
            <a:ext cx="889057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PT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12</a:t>
            </a:r>
            <a:r>
              <a:rPr lang="pt-PT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ª Semana de Ensino de Graduação</a:t>
            </a:r>
          </a:p>
        </p:txBody>
      </p:sp>
    </p:spTree>
    <p:extLst>
      <p:ext uri="{BB962C8B-B14F-4D97-AF65-F5344CB8AC3E}">
        <p14:creationId xmlns:p14="http://schemas.microsoft.com/office/powerpoint/2010/main" xmlns="" val="353621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01086" y="346452"/>
            <a:ext cx="8165597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– Sessão 9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59968" y="1338916"/>
            <a:ext cx="11057999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ESTUDO SEMIOLÓGICO DAS ALTERAÇÕES CUTÂNEAS DAS DOENÇAS SISTÊMICAS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20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FELIPE QUEIROZ MUNIZ</a:t>
            </a:r>
          </a:p>
          <a:p>
            <a:pPr algn="ctr">
              <a:lnSpc>
                <a:spcPct val="150000"/>
              </a:lnSpc>
            </a:pPr>
            <a:r>
              <a:rPr lang="pt-BR" sz="2800" b="1" i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GABRIEL AVELLAR REZENDE</a:t>
            </a:r>
          </a:p>
          <a:p>
            <a:pPr algn="ctr">
              <a:lnSpc>
                <a:spcPct val="150000"/>
              </a:lnSpc>
            </a:pPr>
            <a:r>
              <a:rPr lang="pt-BR" sz="2800" b="1" i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GABRIEL SCHOSTACK</a:t>
            </a:r>
          </a:p>
          <a:p>
            <a:pPr algn="ctr">
              <a:lnSpc>
                <a:spcPct val="150000"/>
              </a:lnSpc>
            </a:pPr>
            <a:r>
              <a:rPr lang="pt-BR" sz="2800" b="1" i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YANN MATHUIY</a:t>
            </a:r>
          </a:p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SIMONE TAVARES VELOSO</a:t>
            </a:r>
            <a:endParaRPr lang="pt-BR" sz="2000" b="1" i="1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0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2000" b="1" i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7494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2671" y="373041"/>
            <a:ext cx="7090223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– Sessão 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97269" y="1919395"/>
            <a:ext cx="9559864" cy="36625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b="1" i="1" dirty="0" smtClean="0">
                <a:solidFill>
                  <a:schemeClr val="accent2">
                    <a:lumMod val="75000"/>
                  </a:schemeClr>
                </a:solidFill>
              </a:rPr>
              <a:t>DIÁLOGOS ENTRE ARTE E POLÍTICA</a:t>
            </a:r>
            <a:endParaRPr lang="pt-BR" sz="2800" b="1" i="1" dirty="0" smtClean="0">
              <a:solidFill>
                <a:schemeClr val="accent2">
                  <a:lumMod val="75000"/>
                </a:schemeClr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pt-BR" b="1" i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MARINA TRIGO MATOS</a:t>
            </a:r>
          </a:p>
          <a:p>
            <a:r>
              <a:rPr lang="pt-BR" sz="2400" dirty="0" smtClean="0"/>
              <a:t> </a:t>
            </a: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pt-B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t-BR" sz="24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Angela</a:t>
            </a: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Aparecida </a:t>
            </a:r>
            <a:r>
              <a:rPr lang="pt-BR" sz="24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Donini</a:t>
            </a:r>
            <a:endParaRPr lang="pt-BR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190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8609" y="336946"/>
            <a:ext cx="7511328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– Sessão 2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5770" y="1979549"/>
            <a:ext cx="10756230" cy="4124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FUNDAMENTOS DA DANÇA – TÉCNICA E COMPOSIÇÃO</a:t>
            </a: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pt-BR" sz="2400" b="1" i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pt-BR" sz="22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sz="22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Francisco César Da Silva Júnior 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Gabriel Nogueira de Souza </a:t>
            </a: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Beda</a:t>
            </a: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Aquino</a:t>
            </a:r>
            <a:endParaRPr lang="pt-BR" sz="2200" b="1" i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sz="22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sz="22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sz="22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sz="22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t-BR" sz="22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JOANA RIBEIRO DA SILVA TAVARES</a:t>
            </a:r>
            <a:endParaRPr lang="pt-BR" sz="2200" b="1" i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5068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9722" y="464786"/>
            <a:ext cx="7809604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– Sessão 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548" y="1624264"/>
            <a:ext cx="104134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DIREITOS REPRODUTIVOS NO PODER JUDICIÁRIO: ESTUDO DE CASO SOBRE A ADF Nº 442 (DESCRIMINALIZAÇÃO DO ABORTO NO STF)”</a:t>
            </a:r>
            <a:endParaRPr lang="pt-BR" sz="2400" b="1" i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Kimberly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Vitoria de Lima Brasil Ferreira Flores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Lucas Rocha Rangel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Marina Castro de Souza</a:t>
            </a:r>
          </a:p>
          <a:p>
            <a:pPr algn="ctr">
              <a:lnSpc>
                <a:spcPct val="150000"/>
              </a:lnSpc>
            </a:pP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ANA PAULA DE OLIVEIRA SCIAMMARELLA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3427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9722" y="679939"/>
            <a:ext cx="8110394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– Sessão 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49705" y="1828800"/>
            <a:ext cx="916806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SOCIOLOGIA DA CULTURA: OS CAMPOS DA PRODUÇÃO E DO CAPITAL CULTURAL NO CONTEXTO DA DESIGUALDADE SOCIAL</a:t>
            </a: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MÁRCIA VERENA FIRMINO DE PAULA</a:t>
            </a:r>
          </a:p>
          <a:p>
            <a:pPr algn="ctr">
              <a:lnSpc>
                <a:spcPct val="150000"/>
              </a:lnSpc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NINA REIS SAROLDI</a:t>
            </a:r>
            <a:endParaRPr lang="pt-BR" sz="2400" b="1" i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5971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0478" y="410998"/>
            <a:ext cx="7099741" cy="712763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– Sessão 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09643" y="1302467"/>
            <a:ext cx="1067893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INCLUSÃO DO SITE EM TELEPATOLOGIA COM ÊNFASE EM APRENDIZADO BASEADO EM PROBLEMAS (PBL) PARA O CURSO DE MEDICINA NA REDE UNIVERSITÁRIA DE TELEMEDICINA (RUTE)</a:t>
            </a:r>
          </a:p>
          <a:p>
            <a:pPr algn="ctr">
              <a:lnSpc>
                <a:spcPct val="150000"/>
              </a:lnSpc>
            </a:pPr>
            <a:endParaRPr lang="pt-BR" sz="2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MARIA COSTA SERPA SERFATY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RAFAELA CRUZ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STEPHANIE BRANDÃO</a:t>
            </a:r>
          </a:p>
          <a:p>
            <a:pPr algn="ctr">
              <a:lnSpc>
                <a:spcPct val="150000"/>
              </a:lnSpc>
            </a:pPr>
            <a:endParaRPr lang="pt-BR" sz="22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200" b="1" i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0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959769" y="5777135"/>
            <a:ext cx="5293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ANA PATRÍCIA CABRAL DE LIMA GARCHET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8999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9721" y="679939"/>
            <a:ext cx="7496783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– Sessão 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91816" y="1653930"/>
            <a:ext cx="102531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ENSINO PRÁTICO EM NEONATOLOGIA BASEADO NA METODOLOGIA OSCE</a:t>
            </a:r>
            <a:endParaRPr lang="pt-BR" sz="2400" b="1" i="1" dirty="0">
              <a:solidFill>
                <a:schemeClr val="accent2">
                  <a:lumMod val="75000"/>
                </a:schemeClr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ANNA CAROLINE COUTINHO DAS NEVES</a:t>
            </a:r>
          </a:p>
          <a:p>
            <a:pPr algn="ctr">
              <a:lnSpc>
                <a:spcPct val="200000"/>
              </a:lnSpc>
            </a:pPr>
            <a:r>
              <a:rPr lang="pt-BR" sz="2400" b="1" i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GABRIEL AUGUSTO DE SOUSA PEREIRA</a:t>
            </a:r>
          </a:p>
          <a:p>
            <a:pPr algn="ctr">
              <a:lnSpc>
                <a:spcPct val="200000"/>
              </a:lnSpc>
            </a:pPr>
            <a:r>
              <a:rPr lang="pt-BR" sz="2400" b="1" i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MARINA CARDOSO YAMASHITA</a:t>
            </a:r>
          </a:p>
          <a:p>
            <a:pPr algn="ctr">
              <a:lnSpc>
                <a:spcPct val="200000"/>
              </a:lnSpc>
            </a:pPr>
            <a:r>
              <a:rPr lang="pt-BR" sz="2400" b="1" i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STEPHANIE COSTA DA SILVA</a:t>
            </a: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MARIA MARTA REGAL DE LIMA TORTORI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4699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9722" y="679939"/>
            <a:ext cx="8050236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– Sessão 7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0714" y="1877054"/>
            <a:ext cx="10396024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600" b="1" i="1" dirty="0" smtClean="0">
                <a:solidFill>
                  <a:schemeClr val="accent2">
                    <a:lumMod val="75000"/>
                  </a:schemeClr>
                </a:solidFill>
              </a:rPr>
              <a:t>APRENDIZAGEM PARTICIPATIVA SOBRE A SUSTENTABILIDADE NA PRÁTICA</a:t>
            </a:r>
            <a:endParaRPr lang="pt-BR" sz="2400" b="1" i="1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CAROLINA VERLI FERNANDES</a:t>
            </a:r>
          </a:p>
          <a:p>
            <a:pPr algn="ctr">
              <a:lnSpc>
                <a:spcPct val="150000"/>
              </a:lnSpc>
            </a:pPr>
            <a:r>
              <a:rPr lang="pt-BR" sz="2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LORENA RODRIGUES DA CRUZ</a:t>
            </a:r>
          </a:p>
          <a:p>
            <a:pPr algn="ctr">
              <a:lnSpc>
                <a:spcPct val="150000"/>
              </a:lnSpc>
            </a:pPr>
            <a:endParaRPr lang="pt-BR" sz="2400" b="1" i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6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MICHELE CRISTINA SAMPAIO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7722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9721" y="679939"/>
            <a:ext cx="7857731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– Sessão 8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37625" y="1469450"/>
            <a:ext cx="1080361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PERFIL DE APROVEITAMENTO NAS ATIVIDADES DA DISCIPLINA NUTRIÇÃO CLÍNICA 1 PELOS ALUNOS DO CURSO DE NUTRIÇÃO – INTEGRAL E NOTURNO</a:t>
            </a:r>
          </a:p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/>
              <a:t> 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ISABELLE LOPO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KARINE LADEIRA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pt-BR" sz="2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LÍVIAN APARECIDA A. LOPES 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MATHEUS AJACKSON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STEPHANIE PACHECO</a:t>
            </a:r>
            <a:r>
              <a:rPr lang="pt-BR" sz="24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4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2400" b="1" dirty="0" smtClean="0"/>
              <a:t> </a:t>
            </a: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FABRÍCIA JUNQUEIRA DAS NEVES</a:t>
            </a:r>
            <a:endParaRPr lang="pt-BR" sz="2400" b="1" i="1" dirty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0042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peto">
  <a:themeElements>
    <a:clrScheme name="Aspet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spet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pe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229</TotalTime>
  <Words>285</Words>
  <Application>Microsoft Office PowerPoint</Application>
  <PresentationFormat>Personalizar</PresentationFormat>
  <Paragraphs>72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Aspeto</vt:lpstr>
      <vt:lpstr>Slide 1</vt:lpstr>
      <vt:lpstr>Programa de Monitoria – Sessão 1</vt:lpstr>
      <vt:lpstr>Programa de Monitoria – Sessão 2 </vt:lpstr>
      <vt:lpstr>Programa de Monitoria – Sessão 3</vt:lpstr>
      <vt:lpstr>Programa de Monitoria – Sessão 4</vt:lpstr>
      <vt:lpstr>Programa de Monitoria – Sessão 5</vt:lpstr>
      <vt:lpstr>Programa de Monitoria – Sessão 6</vt:lpstr>
      <vt:lpstr>Programa de Monitoria – Sessão 7</vt:lpstr>
      <vt:lpstr>Programa de Monitoria – Sessão 8</vt:lpstr>
      <vt:lpstr>Programa de Monitoria – Sessão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Ronaldo da Silva Busse</dc:creator>
  <cp:lastModifiedBy>07546851793</cp:lastModifiedBy>
  <cp:revision>38</cp:revision>
  <dcterms:created xsi:type="dcterms:W3CDTF">2015-10-23T13:12:00Z</dcterms:created>
  <dcterms:modified xsi:type="dcterms:W3CDTF">2018-10-18T13:11:58Z</dcterms:modified>
</cp:coreProperties>
</file>