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89750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75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8" cy="50275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6C179A7-C7F4-488E-82AE-22D0D1C3AB2E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270"/>
            <a:ext cx="5511800" cy="3945493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3EE82CB-A58C-4384-8991-AD63E9451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96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E82CB-A58C-4384-8991-AD63E945150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3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2BDEE-343F-3079-38B6-7313B308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06385-666C-0C72-2598-D5EDDF37B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0A5A9D-764A-93F9-6162-8C555185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050792-BC5D-B352-4E22-9038A56D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972EEC-D6CF-D026-B855-D41C3463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57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22476-4100-56A4-1D29-33C498EF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57DFB2-BEDE-74F8-2D84-329AD202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C5B1A-B20B-E268-2A4E-09E44DE6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06547A-D253-BD13-D1A6-B853D037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D77FFA-B4C7-EDAA-25A8-A75D43EE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3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0A30C1-F250-81D4-F76C-5678333A9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03A678-8C8E-9924-465E-6222AC0F5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1CB66B-3E5E-936D-A452-C2D7C9BB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BED92-8F39-FB28-F14D-1FE5031C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9BC703-8B7A-86C7-6F2D-972B88AF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3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AF15D-FA4C-824C-26C7-4CA98C93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59A2E-4612-E139-CBEC-8B591025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D7C36D-6E93-5BCA-B41D-F9DE40AF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EBAE93-6670-71A6-3B8B-35CA9E58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3BFF40-2491-5436-A670-AB1F86E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4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9F2AF-7648-09D7-7974-3A45D17A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71E910-8CCF-B1EE-EC0A-A29AD3F9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281F9-D038-1C7E-840C-66D1814E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0B56C-D820-3B1C-12D9-A31BBD93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756BBB-2D7B-7F4A-4133-D50A73BF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33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8E174-375D-3BF8-3F6D-F40AFCFF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E8941-84B7-CF23-888F-0D0CA920A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DC1D8E-29E3-E3E9-0DD0-D9EFED0B7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001122-6428-F681-81F0-10ABD62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C8C096-B699-2DAA-DFA8-6DC5B4BD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DE5F93-5093-8467-28AA-7E74E33A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8298A-C3AF-CA8A-F323-73D7338E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4E1AF-42F1-8692-0A55-2A2D08DC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498554-21D9-5DC3-0667-77ED7FE3A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EE64B4-21DC-955E-1416-7B8502522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731A57-B950-4E84-20C7-46CA86507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FE177E-3FD8-5C30-DEC0-C3BAF137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14BC33-ECA9-2B38-4AA6-8FBF8F4B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96A4CE-60BB-50CC-FCD4-566FA32D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8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39C6B-8ECF-7DE4-4D52-21D1F7BC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25DB5E-9911-2248-0C03-4AE603AE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AF72BB-495E-22BE-20F5-253FC9E3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4ACAB2-5759-8655-85E2-B9EAB4D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3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1C08AE-EBCE-DBC5-4C88-A53DC23A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CB15B2-35BC-5B00-302F-3BD4112C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939BC4-C44E-378D-A41B-B94DDEC1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6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93B0A-E4D4-F77A-746F-857E3CB3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E36F9-8638-7CE6-C7C3-D2E96168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EB0E7F-6B25-D5E8-508A-920231AA3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2DECE8-7F79-D0A2-C62A-BBD4D8EF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E8DE76-9313-D951-2CB8-3BFB4063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EE82C5-8108-33C8-BFEE-5DA0BBDA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30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F2A38-8ED8-64B9-9CB4-FBEB741A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11AAF1-269A-B1F6-5E40-B3F359A38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D80D9E-1251-C5B2-5F4B-43286625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9FDB0E-EF3D-6715-F94D-31D6EFDD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3A5F51-89AA-812B-9C36-C115FD54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C0A5BF-83D3-B15B-3FF6-BF42D690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FCDADA-2C0C-C33D-468A-8B5E2E1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14B41C-3390-4855-CF71-EC868AC2F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D136D-6D0B-7BDD-4AE1-B06AD8AA6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16B2-C150-4181-88F7-9FCD740B9910}" type="datetimeFigureOut">
              <a:rPr lang="pt-BR" smtClean="0"/>
              <a:t>03/07/2025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AEE3EC-7944-E711-B522-621C1CFEF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6C46-1C74-280A-61F1-DDB9FF46C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D456-F360-43CE-994B-2E4695A41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06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725FE-379A-3B0E-9064-E16AB2078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2649"/>
            <a:ext cx="11897360" cy="2387600"/>
          </a:xfrm>
        </p:spPr>
        <p:txBody>
          <a:bodyPr>
            <a:noAutofit/>
          </a:bodyPr>
          <a:lstStyle/>
          <a:p>
            <a:r>
              <a:rPr lang="pt-BR" b="1" dirty="0" err="1">
                <a:latin typeface="Arial Narrow" panose="020B0606020202030204" pitchFamily="34" charset="0"/>
              </a:rPr>
              <a:t>Foraminiferal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Diversity</a:t>
            </a:r>
            <a:r>
              <a:rPr lang="pt-BR" b="1" dirty="0">
                <a:latin typeface="Arial Narrow" panose="020B0606020202030204" pitchFamily="34" charset="0"/>
              </a:rPr>
              <a:t>: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b="1" dirty="0">
                <a:latin typeface="Arial Narrow" panose="020B0606020202030204" pitchFamily="34" charset="0"/>
              </a:rPr>
              <a:t> “</a:t>
            </a:r>
            <a:r>
              <a:rPr lang="pt-BR" b="1" dirty="0" err="1">
                <a:latin typeface="Arial Narrow" panose="020B0606020202030204" pitchFamily="34" charset="0"/>
              </a:rPr>
              <a:t>Island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Effect</a:t>
            </a:r>
            <a:r>
              <a:rPr lang="pt-BR" b="1" dirty="0">
                <a:latin typeface="Arial Narrow" panose="020B0606020202030204" pitchFamily="34" charset="0"/>
              </a:rPr>
              <a:t>” </a:t>
            </a:r>
            <a:r>
              <a:rPr lang="pt-BR" b="1" dirty="0" err="1">
                <a:latin typeface="Arial Narrow" panose="020B0606020202030204" pitchFamily="34" charset="0"/>
              </a:rPr>
              <a:t>vs</a:t>
            </a:r>
            <a:r>
              <a:rPr lang="pt-BR" b="1" dirty="0">
                <a:latin typeface="Arial Narrow" panose="020B0606020202030204" pitchFamily="34" charset="0"/>
              </a:rPr>
              <a:t> “</a:t>
            </a:r>
            <a:r>
              <a:rPr lang="pt-BR" b="1" dirty="0" err="1">
                <a:latin typeface="Arial Narrow" panose="020B0606020202030204" pitchFamily="34" charset="0"/>
              </a:rPr>
              <a:t>Estuarine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Paradox</a:t>
            </a:r>
            <a:r>
              <a:rPr lang="pt-BR" b="1" dirty="0"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53A5D5-0175-316E-C207-BF13F3093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933" y="3242382"/>
            <a:ext cx="9144000" cy="573405"/>
          </a:xfrm>
        </p:spPr>
        <p:txBody>
          <a:bodyPr>
            <a:noAutofit/>
          </a:bodyPr>
          <a:lstStyle/>
          <a:p>
            <a:r>
              <a:rPr lang="pt-BR" sz="3200" dirty="0"/>
              <a:t>Prof. Dr. Michael Martínez-Colón</a:t>
            </a:r>
          </a:p>
          <a:p>
            <a:r>
              <a:rPr lang="en-US" sz="3200" dirty="0"/>
              <a:t>Florida A&amp;M University</a:t>
            </a:r>
          </a:p>
          <a:p>
            <a:endParaRPr lang="pt-BR" sz="3200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CB4DC2-8720-E554-D9AA-3390D9D081B5}"/>
              </a:ext>
            </a:extLst>
          </p:cNvPr>
          <p:cNvGrpSpPr/>
          <p:nvPr/>
        </p:nvGrpSpPr>
        <p:grpSpPr>
          <a:xfrm>
            <a:off x="-95877" y="90341"/>
            <a:ext cx="2839077" cy="1596220"/>
            <a:chOff x="-488579" y="490779"/>
            <a:chExt cx="3497491" cy="1968896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9724203-58F5-E93A-7846-41D49DA36605}"/>
                </a:ext>
              </a:extLst>
            </p:cNvPr>
            <p:cNvSpPr/>
            <p:nvPr/>
          </p:nvSpPr>
          <p:spPr>
            <a:xfrm>
              <a:off x="457200" y="666049"/>
              <a:ext cx="1635760" cy="1609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A624FC1-DC32-829F-495F-74CC2CE24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579" y="490779"/>
              <a:ext cx="3497491" cy="1968896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7C7FA177-5888-6E75-B818-C3C629D6CC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87" y="215747"/>
            <a:ext cx="1492257" cy="151380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E8D6A5-974D-6C1C-9A8F-B4D62D145A00}"/>
              </a:ext>
            </a:extLst>
          </p:cNvPr>
          <p:cNvSpPr txBox="1"/>
          <p:nvPr/>
        </p:nvSpPr>
        <p:spPr>
          <a:xfrm>
            <a:off x="6259286" y="5659664"/>
            <a:ext cx="578539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latin typeface="Arial Narrow" panose="020B0606020202030204" pitchFamily="34" charset="0"/>
              </a:rPr>
              <a:t>Local:</a:t>
            </a:r>
          </a:p>
          <a:p>
            <a:pPr algn="r"/>
            <a:r>
              <a:rPr lang="pt-BR" dirty="0">
                <a:latin typeface="Arial Narrow" panose="020B0606020202030204" pitchFamily="34" charset="0"/>
              </a:rPr>
              <a:t>Universidade Federal do Estado do Rio de Janeiro – UNIRIO</a:t>
            </a:r>
          </a:p>
          <a:p>
            <a:pPr algn="r"/>
            <a:r>
              <a:rPr lang="pt-BR" dirty="0">
                <a:latin typeface="Arial Narrow" panose="020B0606020202030204" pitchFamily="34" charset="0"/>
              </a:rPr>
              <a:t>Instituto de Biociências</a:t>
            </a:r>
          </a:p>
          <a:p>
            <a:pPr algn="r"/>
            <a:r>
              <a:rPr lang="pt-BR" dirty="0">
                <a:latin typeface="Arial Narrow" panose="020B0606020202030204" pitchFamily="34" charset="0"/>
              </a:rPr>
              <a:t>Auditório Tércio Pacitti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30537F-DE61-499D-4D1B-7AEC6E9E67BD}"/>
              </a:ext>
            </a:extLst>
          </p:cNvPr>
          <p:cNvSpPr txBox="1"/>
          <p:nvPr/>
        </p:nvSpPr>
        <p:spPr>
          <a:xfrm>
            <a:off x="218440" y="4307714"/>
            <a:ext cx="279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Dia 17/07/2025 às 14:00 h.</a:t>
            </a:r>
          </a:p>
          <a:p>
            <a:endParaRPr lang="pt-BR" b="1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FEBD22-2634-1679-574F-2AB812BFEC7B}"/>
              </a:ext>
            </a:extLst>
          </p:cNvPr>
          <p:cNvSpPr txBox="1"/>
          <p:nvPr/>
        </p:nvSpPr>
        <p:spPr>
          <a:xfrm>
            <a:off x="147320" y="6398328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Informações: lazaro.laut@unirio.br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FE1092-329E-FCD2-91C2-B88044025D1C}"/>
              </a:ext>
            </a:extLst>
          </p:cNvPr>
          <p:cNvSpPr txBox="1"/>
          <p:nvPr/>
        </p:nvSpPr>
        <p:spPr>
          <a:xfrm>
            <a:off x="4954126" y="884979"/>
            <a:ext cx="166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Palestra  </a:t>
            </a:r>
          </a:p>
        </p:txBody>
      </p:sp>
    </p:spTree>
    <p:extLst>
      <p:ext uri="{BB962C8B-B14F-4D97-AF65-F5344CB8AC3E}">
        <p14:creationId xmlns:p14="http://schemas.microsoft.com/office/powerpoint/2010/main" val="1979495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60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do Office</vt:lpstr>
      <vt:lpstr>Foraminiferal Diversity:  “Island Effect” vs “Estuarine Paradox”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Lazaro Laut</dc:creator>
  <cp:lastModifiedBy>Lazaro Laut</cp:lastModifiedBy>
  <cp:revision>6</cp:revision>
  <cp:lastPrinted>2025-06-26T17:21:28Z</cp:lastPrinted>
  <dcterms:created xsi:type="dcterms:W3CDTF">2025-06-26T14:26:49Z</dcterms:created>
  <dcterms:modified xsi:type="dcterms:W3CDTF">2025-07-03T14:11:10Z</dcterms:modified>
</cp:coreProperties>
</file>