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-180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A635-9ED8-475E-8F37-6FFB807D422C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14C0-1E49-4CB7-822A-7FB567AA2FE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65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A635-9ED8-475E-8F37-6FFB807D422C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14C0-1E49-4CB7-822A-7FB567AA2FE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11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A635-9ED8-475E-8F37-6FFB807D422C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14C0-1E49-4CB7-822A-7FB567AA2FE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12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A635-9ED8-475E-8F37-6FFB807D422C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14C0-1E49-4CB7-822A-7FB567AA2FE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340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A635-9ED8-475E-8F37-6FFB807D422C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14C0-1E49-4CB7-822A-7FB567AA2FE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01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A635-9ED8-475E-8F37-6FFB807D422C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14C0-1E49-4CB7-822A-7FB567AA2FE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160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A635-9ED8-475E-8F37-6FFB807D422C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14C0-1E49-4CB7-822A-7FB567AA2FE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9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A635-9ED8-475E-8F37-6FFB807D422C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14C0-1E49-4CB7-822A-7FB567AA2FE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38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A635-9ED8-475E-8F37-6FFB807D422C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14C0-1E49-4CB7-822A-7FB567AA2FE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11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A635-9ED8-475E-8F37-6FFB807D422C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14C0-1E49-4CB7-822A-7FB567AA2FE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37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A635-9ED8-475E-8F37-6FFB807D422C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14C0-1E49-4CB7-822A-7FB567AA2FE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17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A635-9ED8-475E-8F37-6FFB807D422C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414C0-1E49-4CB7-822A-7FB567AA2FE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19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hyperlink" Target="https://www.sympla.com.br/dialogos-sobre-a-museologia-e-patrimonio--evento-encerramento-do-primeiro-semestre-letivo-de-2022__163466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2795" y="95199"/>
            <a:ext cx="9059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 de Pós-Graduação em Museologia e Patrimônio – PPG-PMUS</a:t>
            </a:r>
          </a:p>
          <a:p>
            <a:pPr algn="ctr"/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Federal do Estado do Rio de Janeiro (UNIRIO) </a:t>
            </a:r>
          </a:p>
          <a:p>
            <a:pPr algn="ctr"/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Museu de Astronomia e Ciências Afins (MAST)</a:t>
            </a:r>
            <a:endParaRPr lang="pt-BR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120571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2795" y="1050575"/>
            <a:ext cx="9059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DIÁLOGOS SOBRE MUSEOLOGIA E PATRIMÔNIO</a:t>
            </a:r>
          </a:p>
          <a:p>
            <a:pPr algn="ctr"/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Evento de encerramento do primeiro semestre </a:t>
            </a:r>
            <a:r>
              <a:rPr lang="pt-B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etivo de 2022</a:t>
            </a:r>
            <a:endParaRPr lang="pt-BR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2795" y="1816211"/>
            <a:ext cx="905920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COLEÇÕES VIVAS: DIÁLOGOS INTERDISCIPLINARES</a:t>
            </a:r>
          </a:p>
          <a:p>
            <a:pPr algn="ctr"/>
            <a:endParaRPr lang="pt-BR" sz="1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de julho de 2022 – das 09:30 às 17:00 h</a:t>
            </a:r>
          </a:p>
          <a:p>
            <a:pPr algn="ctr"/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Auditório do Museu de Astronomia e Ciências Afins</a:t>
            </a:r>
          </a:p>
          <a:p>
            <a:pPr algn="ctr"/>
            <a:endParaRPr lang="pt-BR" sz="1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</a:t>
            </a:r>
          </a:p>
          <a:p>
            <a:pPr algn="ctr"/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José Alberto Pais</a:t>
            </a:r>
          </a:p>
          <a:p>
            <a:pPr algn="ctr"/>
            <a:r>
              <a:rPr lang="pt-BR" sz="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Palestrantes</a:t>
            </a:r>
          </a:p>
          <a:p>
            <a:pPr algn="ctr"/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 </a:t>
            </a:r>
            <a:r>
              <a:rPr lang="pt-B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Lucia de Niemeyer Matheus </a:t>
            </a:r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Loureiro (MAST)</a:t>
            </a: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Rafael Franco Valle (</a:t>
            </a:r>
            <a:r>
              <a:rPr lang="pt-BR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AquaRio</a:t>
            </a:r>
            <a:r>
              <a:rPr lang="pt-B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/ Ana Paula </a:t>
            </a:r>
            <a:r>
              <a:rPr lang="pt-BR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Fioretti</a:t>
            </a:r>
            <a:r>
              <a:rPr lang="pt-B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(Colégio Dante Alighieri) </a:t>
            </a:r>
          </a:p>
          <a:p>
            <a:pPr algn="ctr"/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José Alberto Pais (PPG-PMUS</a:t>
            </a:r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/ Mara Cristina Marques </a:t>
            </a:r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(Jardim Zoológico </a:t>
            </a:r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SP) </a:t>
            </a:r>
          </a:p>
          <a:p>
            <a:pPr algn="ctr"/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Simone </a:t>
            </a:r>
            <a:r>
              <a:rPr lang="pt-BR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Quinelato</a:t>
            </a:r>
            <a:r>
              <a:rPr lang="pt-B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Bezerra (CCFF-IOC-FIOCRUZ</a:t>
            </a:r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pt-BR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Lançamento </a:t>
            </a:r>
            <a:r>
              <a:rPr lang="pt-B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livro </a:t>
            </a: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“Das pobres colônias ricas à rica metrópole pobre: </a:t>
            </a: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formação das coleções zoológicas vivas reais em Portugal durante o século XVIII”</a:t>
            </a: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José Alberto Pais  </a:t>
            </a:r>
          </a:p>
          <a:p>
            <a:pPr algn="ctr"/>
            <a:r>
              <a:rPr lang="pt-BR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Menção Honrosa no Prêmio CAPES de Tese 2019, na área de Comunicação e </a:t>
            </a:r>
            <a:r>
              <a:rPr lang="pt-BR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Informação</a:t>
            </a:r>
            <a:endParaRPr lang="pt-BR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73748"/>
            <a:ext cx="1219199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Inscrição </a:t>
            </a: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gratuita </a:t>
            </a:r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 </a:t>
            </a: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site: </a:t>
            </a:r>
          </a:p>
          <a:p>
            <a:pPr algn="ctr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https://www.sympla.com.br/dialogos-sobre-a-museologia-e-patrimonio--evento-encerramento-do-primeiro-semestre-letivo-de-2022__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1634669</a:t>
            </a:r>
            <a:r>
              <a:rPr lang="pt-B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95" y="142304"/>
            <a:ext cx="2880000" cy="19215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89186" y="1883918"/>
            <a:ext cx="19417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Georgia</a:t>
            </a:r>
            <a:r>
              <a:rPr lang="pt-BR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Aquarium</a:t>
            </a:r>
            <a:r>
              <a:rPr lang="pt-BR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</a:t>
            </a:r>
            <a:r>
              <a:rPr lang="pt-BR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Wolf (</a:t>
            </a:r>
            <a:r>
              <a:rPr lang="pt-BR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pt-BR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95" y="4289725"/>
            <a:ext cx="2880000" cy="19125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83105" y="6026989"/>
            <a:ext cx="20714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Parque das Aves - </a:t>
            </a:r>
            <a:r>
              <a:rPr lang="pt-BR" sz="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</a:t>
            </a:r>
            <a:r>
              <a:rPr lang="pt-BR" sz="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Williams (</a:t>
            </a:r>
            <a:r>
              <a:rPr lang="pt-BR" sz="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pt-BR" sz="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95" y="2210716"/>
            <a:ext cx="2880000" cy="19215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191301" y="3957486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JBRJ - </a:t>
            </a:r>
            <a:r>
              <a:rPr lang="pt-BR" sz="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Halleypo</a:t>
            </a:r>
            <a:r>
              <a:rPr lang="pt-BR" sz="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pt-BR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045" y="98864"/>
            <a:ext cx="540000" cy="5131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1522" y="98906"/>
            <a:ext cx="540000" cy="54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329" y="123448"/>
            <a:ext cx="1080000" cy="59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3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200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69</cp:revision>
  <cp:lastPrinted>2022-07-05T23:55:17Z</cp:lastPrinted>
  <dcterms:created xsi:type="dcterms:W3CDTF">2022-06-15T20:53:03Z</dcterms:created>
  <dcterms:modified xsi:type="dcterms:W3CDTF">2022-07-06T00:00:43Z</dcterms:modified>
</cp:coreProperties>
</file>